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65" r:id="rId2"/>
  </p:sldMasterIdLst>
  <p:notesMasterIdLst>
    <p:notesMasterId r:id="rId19"/>
  </p:notesMasterIdLst>
  <p:handoutMasterIdLst>
    <p:handoutMasterId r:id="rId20"/>
  </p:handoutMasterIdLst>
  <p:sldIdLst>
    <p:sldId id="258" r:id="rId3"/>
    <p:sldId id="275" r:id="rId4"/>
    <p:sldId id="1451" r:id="rId5"/>
    <p:sldId id="1453" r:id="rId6"/>
    <p:sldId id="1441" r:id="rId7"/>
    <p:sldId id="1442" r:id="rId8"/>
    <p:sldId id="1445" r:id="rId9"/>
    <p:sldId id="1446" r:id="rId10"/>
    <p:sldId id="1452" r:id="rId11"/>
    <p:sldId id="280" r:id="rId12"/>
    <p:sldId id="281" r:id="rId13"/>
    <p:sldId id="283" r:id="rId14"/>
    <p:sldId id="1461" r:id="rId15"/>
    <p:sldId id="1459" r:id="rId16"/>
    <p:sldId id="1460" r:id="rId17"/>
    <p:sldId id="1356" r:id="rId18"/>
  </p:sldIdLst>
  <p:sldSz cx="9144000" cy="6858000" type="screen4x3"/>
  <p:notesSz cx="7010400" cy="9236075"/>
  <p:defaultTextStyle>
    <a:defPPr>
      <a:defRPr lang="en-US"/>
    </a:defPPr>
    <a:lvl1pPr algn="r" rtl="0" fontAlgn="base">
      <a:spcBef>
        <a:spcPct val="0"/>
      </a:spcBef>
      <a:spcAft>
        <a:spcPct val="0"/>
      </a:spcAft>
      <a:defRPr sz="4000"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r" rtl="0" fontAlgn="base">
      <a:spcBef>
        <a:spcPct val="0"/>
      </a:spcBef>
      <a:spcAft>
        <a:spcPct val="0"/>
      </a:spcAft>
      <a:defRPr sz="4000"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r" rtl="0" fontAlgn="base">
      <a:spcBef>
        <a:spcPct val="0"/>
      </a:spcBef>
      <a:spcAft>
        <a:spcPct val="0"/>
      </a:spcAft>
      <a:defRPr sz="4000"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r" rtl="0" fontAlgn="base">
      <a:spcBef>
        <a:spcPct val="0"/>
      </a:spcBef>
      <a:spcAft>
        <a:spcPct val="0"/>
      </a:spcAft>
      <a:defRPr sz="4000"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r" rtl="0" fontAlgn="base">
      <a:spcBef>
        <a:spcPct val="0"/>
      </a:spcBef>
      <a:spcAft>
        <a:spcPct val="0"/>
      </a:spcAft>
      <a:defRPr sz="4000"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4000"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4000"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4000"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40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C7CF0B3-D5F9-2949-AEC1-83D06687FB59}">
          <p14:sldIdLst>
            <p14:sldId id="258"/>
            <p14:sldId id="275"/>
            <p14:sldId id="1451"/>
            <p14:sldId id="1453"/>
            <p14:sldId id="1441"/>
            <p14:sldId id="1442"/>
            <p14:sldId id="1445"/>
            <p14:sldId id="1446"/>
            <p14:sldId id="1452"/>
            <p14:sldId id="280"/>
            <p14:sldId id="281"/>
            <p14:sldId id="283"/>
            <p14:sldId id="1461"/>
            <p14:sldId id="1459"/>
            <p14:sldId id="1460"/>
            <p14:sldId id="13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66FF33"/>
    <a:srgbClr val="E2E200"/>
    <a:srgbClr val="B7CFCE"/>
    <a:srgbClr val="000066"/>
    <a:srgbClr val="080808"/>
    <a:srgbClr val="B48900"/>
    <a:srgbClr val="008000"/>
    <a:srgbClr val="FF9999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25" autoAdjust="0"/>
    <p:restoredTop sz="96374" autoAdjust="0"/>
  </p:normalViewPr>
  <p:slideViewPr>
    <p:cSldViewPr>
      <p:cViewPr varScale="1">
        <p:scale>
          <a:sx n="75" d="100"/>
          <a:sy n="75" d="100"/>
        </p:scale>
        <p:origin x="1608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96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>
      <p:cViewPr varScale="1">
        <p:scale>
          <a:sx n="68" d="100"/>
          <a:sy n="68" d="100"/>
        </p:scale>
        <p:origin x="-2232" y="-102"/>
      </p:cViewPr>
      <p:guideLst>
        <p:guide orient="horz" pos="2909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36623" cy="462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52" tIns="45775" rIns="91552" bIns="45775" numCol="1" anchor="t" anchorCtr="0" compatLnSpc="1">
            <a:prstTxWarp prst="textNoShape">
              <a:avLst/>
            </a:prstTxWarp>
          </a:bodyPr>
          <a:lstStyle>
            <a:lvl1pPr algn="l" defTabSz="916045">
              <a:defRPr sz="1100" b="0">
                <a:latin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160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2257" y="1"/>
            <a:ext cx="3036623" cy="462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52" tIns="45775" rIns="91552" bIns="45775" numCol="1" anchor="t" anchorCtr="0" compatLnSpc="1">
            <a:prstTxWarp prst="textNoShape">
              <a:avLst/>
            </a:prstTxWarp>
          </a:bodyPr>
          <a:lstStyle>
            <a:lvl1pPr defTabSz="916045">
              <a:defRPr sz="1100" b="0">
                <a:latin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160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8771829"/>
            <a:ext cx="3036623" cy="462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52" tIns="45775" rIns="91552" bIns="45775" numCol="1" anchor="b" anchorCtr="0" compatLnSpc="1">
            <a:prstTxWarp prst="textNoShape">
              <a:avLst/>
            </a:prstTxWarp>
          </a:bodyPr>
          <a:lstStyle>
            <a:lvl1pPr algn="l" defTabSz="916045">
              <a:defRPr sz="1100" b="0">
                <a:latin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160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2257" y="8771829"/>
            <a:ext cx="3036623" cy="462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552" tIns="45775" rIns="91552" bIns="45775" numCol="1" anchor="b" anchorCtr="0" compatLnSpc="1">
            <a:prstTxWarp prst="textNoShape">
              <a:avLst/>
            </a:prstTxWarp>
          </a:bodyPr>
          <a:lstStyle>
            <a:lvl1pPr defTabSz="916045">
              <a:defRPr sz="1100" b="0">
                <a:latin typeface="Arial" pitchFamily="34" charset="0"/>
              </a:defRPr>
            </a:lvl1pPr>
          </a:lstStyle>
          <a:p>
            <a:pPr>
              <a:defRPr/>
            </a:pPr>
            <a:fld id="{CD55FDD6-10A5-42B0-85AC-A78DCFFC7A7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6898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36623" cy="462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61" tIns="46531" rIns="93061" bIns="46531" numCol="1" anchor="t" anchorCtr="0" compatLnSpc="1">
            <a:prstTxWarp prst="textNoShape">
              <a:avLst/>
            </a:prstTxWarp>
          </a:bodyPr>
          <a:lstStyle>
            <a:lvl1pPr algn="l" defTabSz="929806">
              <a:defRPr sz="1100" b="0">
                <a:latin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2257" y="1"/>
            <a:ext cx="3036623" cy="462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61" tIns="46531" rIns="93061" bIns="46531" numCol="1" anchor="t" anchorCtr="0" compatLnSpc="1">
            <a:prstTxWarp prst="textNoShape">
              <a:avLst/>
            </a:prstTxWarp>
          </a:bodyPr>
          <a:lstStyle>
            <a:lvl1pPr defTabSz="929806">
              <a:defRPr sz="1100" b="0">
                <a:latin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95388" y="693738"/>
            <a:ext cx="4618037" cy="34623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346" y="4387443"/>
            <a:ext cx="5607712" cy="41568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61" tIns="46531" rIns="93061" bIns="465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8771829"/>
            <a:ext cx="3036623" cy="462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61" tIns="46531" rIns="93061" bIns="46531" numCol="1" anchor="b" anchorCtr="0" compatLnSpc="1">
            <a:prstTxWarp prst="textNoShape">
              <a:avLst/>
            </a:prstTxWarp>
          </a:bodyPr>
          <a:lstStyle>
            <a:lvl1pPr algn="l" defTabSz="929806">
              <a:defRPr sz="1100" b="0">
                <a:latin typeface="Arial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2257" y="8771829"/>
            <a:ext cx="3036623" cy="4627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61" tIns="46531" rIns="93061" bIns="46531" numCol="1" anchor="b" anchorCtr="0" compatLnSpc="1">
            <a:prstTxWarp prst="textNoShape">
              <a:avLst/>
            </a:prstTxWarp>
          </a:bodyPr>
          <a:lstStyle>
            <a:lvl1pPr defTabSz="929806">
              <a:defRPr sz="1100" b="0">
                <a:latin typeface="Arial" pitchFamily="34" charset="0"/>
              </a:defRPr>
            </a:lvl1pPr>
          </a:lstStyle>
          <a:p>
            <a:pPr>
              <a:defRPr/>
            </a:pPr>
            <a:fld id="{E41B553B-741E-4F8F-94A4-0D19498BE0B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1499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90625" y="703263"/>
            <a:ext cx="4630738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7" name="Google Shape;107;p3:notes"/>
          <p:cNvSpPr txBox="1">
            <a:spLocks noGrp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Teaching Points: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Read along the Meridian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Visual Fixes are circles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Optimal spread of LOP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When should we take another fix based on the water we are in? (NAVDORM)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After every fix we need to DR…Leads you into Dead Reckoning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Purpose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6 Rules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How to plot….leads into 3 min rule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8" name="Google Shape;108;p3:notes"/>
          <p:cNvSpPr txBox="1">
            <a:spLocks noGrp="1"/>
          </p:cNvSpPr>
          <p:nvPr>
            <p:ph type="sldNum" idx="12"/>
          </p:nvPr>
        </p:nvSpPr>
        <p:spPr>
          <a:xfrm>
            <a:off x="3971925" y="8831263"/>
            <a:ext cx="3038475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400" tIns="0" rIns="1940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sz="10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000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73:notes"/>
          <p:cNvSpPr txBox="1">
            <a:spLocks noGrp="1"/>
          </p:cNvSpPr>
          <p:nvPr>
            <p:ph type="body" idx="1"/>
          </p:nvPr>
        </p:nvSpPr>
        <p:spPr>
          <a:xfrm>
            <a:off x="917887" y="4416426"/>
            <a:ext cx="504604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8" name="Google Shape;808;p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27125" y="703263"/>
            <a:ext cx="4629150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74:notes"/>
          <p:cNvSpPr txBox="1">
            <a:spLocks noGrp="1"/>
          </p:cNvSpPr>
          <p:nvPr>
            <p:ph type="body" idx="1"/>
          </p:nvPr>
        </p:nvSpPr>
        <p:spPr>
          <a:xfrm>
            <a:off x="917887" y="4416426"/>
            <a:ext cx="504604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37" name="Google Shape;837;p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27125" y="703263"/>
            <a:ext cx="4629150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76:notes"/>
          <p:cNvSpPr txBox="1">
            <a:spLocks noGrp="1"/>
          </p:cNvSpPr>
          <p:nvPr>
            <p:ph type="body" idx="1"/>
          </p:nvPr>
        </p:nvSpPr>
        <p:spPr>
          <a:xfrm>
            <a:off x="917887" y="4416426"/>
            <a:ext cx="504604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5" name="Google Shape;895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27125" y="703263"/>
            <a:ext cx="4629150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p189:notes"/>
          <p:cNvSpPr txBox="1">
            <a:spLocks noGrp="1"/>
          </p:cNvSpPr>
          <p:nvPr>
            <p:ph type="body" idx="1"/>
          </p:nvPr>
        </p:nvSpPr>
        <p:spPr>
          <a:xfrm>
            <a:off x="917575" y="4416425"/>
            <a:ext cx="5046663" cy="4183063"/>
          </a:xfrm>
          <a:prstGeom prst="rect">
            <a:avLst/>
          </a:prstGeom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" name="Google Shape;1725;p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27125" y="703263"/>
            <a:ext cx="4629150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187:notes"/>
          <p:cNvSpPr txBox="1">
            <a:spLocks noGrp="1"/>
          </p:cNvSpPr>
          <p:nvPr>
            <p:ph type="body" idx="1"/>
          </p:nvPr>
        </p:nvSpPr>
        <p:spPr>
          <a:xfrm>
            <a:off x="917575" y="4416425"/>
            <a:ext cx="5046663" cy="4183063"/>
          </a:xfrm>
          <a:prstGeom prst="rect">
            <a:avLst/>
          </a:prstGeom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1" name="Google Shape;1651;p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27125" y="703263"/>
            <a:ext cx="4629150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p188:notes"/>
          <p:cNvSpPr txBox="1">
            <a:spLocks noGrp="1"/>
          </p:cNvSpPr>
          <p:nvPr>
            <p:ph type="body" idx="1"/>
          </p:nvPr>
        </p:nvSpPr>
        <p:spPr>
          <a:xfrm>
            <a:off x="917575" y="4416425"/>
            <a:ext cx="5046663" cy="4183063"/>
          </a:xfrm>
          <a:prstGeom prst="rect">
            <a:avLst/>
          </a:prstGeom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7" name="Google Shape;1687;p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27125" y="703263"/>
            <a:ext cx="4629150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068CDEB2-15E6-4472-9B1A-50D4E4E20ADE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16</a:t>
            </a:fld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GB" dirty="0">
              <a:latin typeface="Arial" pitchFamily="34" charset="0"/>
              <a:ea typeface="ＭＳ Ｐゴシック" pitchFamily="34" charset="-128"/>
              <a:cs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0815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90625" y="703263"/>
            <a:ext cx="4630738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9" name="Google Shape;409;p20:notes"/>
          <p:cNvSpPr txBox="1">
            <a:spLocks noGrp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Teaching Points: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Read along the Meridian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Visual Fixes are circles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Optimal spread of LOP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When should we take another fix based on the water we are in? (NAVDORM)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After every fix we need to DR…Leads you into Dead Reckoning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Purpose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6 Rules</a:t>
            </a:r>
            <a:endParaRPr/>
          </a:p>
          <a:p>
            <a:pPr marL="68580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AutoNum type="arabicParenR"/>
            </a:pPr>
            <a:r>
              <a:rPr lang="en-US"/>
              <a:t>How to plot….leads into 3 min rule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0" name="Google Shape;410;p20:notes"/>
          <p:cNvSpPr txBox="1">
            <a:spLocks noGrp="1"/>
          </p:cNvSpPr>
          <p:nvPr>
            <p:ph type="sldNum" idx="12"/>
          </p:nvPr>
        </p:nvSpPr>
        <p:spPr>
          <a:xfrm>
            <a:off x="3971925" y="8831263"/>
            <a:ext cx="3038475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400" tIns="0" rIns="1940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sz="1000" b="0" i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000" b="0" i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70:notes"/>
          <p:cNvSpPr txBox="1">
            <a:spLocks noGrp="1"/>
          </p:cNvSpPr>
          <p:nvPr>
            <p:ph type="body" idx="1"/>
          </p:nvPr>
        </p:nvSpPr>
        <p:spPr>
          <a:xfrm>
            <a:off x="917887" y="4416426"/>
            <a:ext cx="504604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7" name="Google Shape;777;p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27125" y="703263"/>
            <a:ext cx="4629150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72:notes"/>
          <p:cNvSpPr txBox="1">
            <a:spLocks noGrp="1"/>
          </p:cNvSpPr>
          <p:nvPr>
            <p:ph type="body" idx="1"/>
          </p:nvPr>
        </p:nvSpPr>
        <p:spPr>
          <a:xfrm>
            <a:off x="917887" y="4416426"/>
            <a:ext cx="504604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2" name="Google Shape;802;p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27125" y="703263"/>
            <a:ext cx="4629150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90625" y="703263"/>
            <a:ext cx="4630738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3" name="Google Shape;393;p19:notes"/>
          <p:cNvSpPr txBox="1">
            <a:spLocks noGrp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4" name="Google Shape;394;p19:notes"/>
          <p:cNvSpPr txBox="1">
            <a:spLocks noGrp="1"/>
          </p:cNvSpPr>
          <p:nvPr>
            <p:ph type="sldNum" idx="12"/>
          </p:nvPr>
        </p:nvSpPr>
        <p:spPr>
          <a:xfrm>
            <a:off x="3971925" y="8831263"/>
            <a:ext cx="3038475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400" tIns="0" rIns="1940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sz="1000" b="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 sz="1000" b="0"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90625" y="703263"/>
            <a:ext cx="4630738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8" name="Google Shape;418;p21:notes"/>
          <p:cNvSpPr txBox="1">
            <a:spLocks noGrp="1"/>
          </p:cNvSpPr>
          <p:nvPr>
            <p:ph type="body" idx="1"/>
          </p:nvPr>
        </p:nvSpPr>
        <p:spPr>
          <a:xfrm>
            <a:off x="935038" y="4416425"/>
            <a:ext cx="5140325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9" name="Google Shape;419;p21:notes"/>
          <p:cNvSpPr txBox="1">
            <a:spLocks noGrp="1"/>
          </p:cNvSpPr>
          <p:nvPr>
            <p:ph type="sldNum" idx="12"/>
          </p:nvPr>
        </p:nvSpPr>
        <p:spPr>
          <a:xfrm>
            <a:off x="3971925" y="8831263"/>
            <a:ext cx="3038475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400" tIns="0" rIns="1940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sz="1000" b="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 sz="1000" b="0"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11:notes"/>
          <p:cNvSpPr txBox="1">
            <a:spLocks noGrp="1"/>
          </p:cNvSpPr>
          <p:nvPr>
            <p:ph type="sldNum" idx="12"/>
          </p:nvPr>
        </p:nvSpPr>
        <p:spPr>
          <a:xfrm>
            <a:off x="3899071" y="8831264"/>
            <a:ext cx="2982742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400" tIns="0" rIns="19400" bIns="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sz="10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0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27125" y="703263"/>
            <a:ext cx="4629150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2" name="Google Shape;502;p11:notes"/>
          <p:cNvSpPr txBox="1">
            <a:spLocks noGrp="1"/>
          </p:cNvSpPr>
          <p:nvPr>
            <p:ph type="body" idx="1"/>
          </p:nvPr>
        </p:nvSpPr>
        <p:spPr>
          <a:xfrm>
            <a:off x="917887" y="4416426"/>
            <a:ext cx="504604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27125" y="703263"/>
            <a:ext cx="4629150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9" name="Google Shape;529;p12:notes"/>
          <p:cNvSpPr txBox="1">
            <a:spLocks noGrp="1"/>
          </p:cNvSpPr>
          <p:nvPr>
            <p:ph type="body" idx="1"/>
          </p:nvPr>
        </p:nvSpPr>
        <p:spPr>
          <a:xfrm>
            <a:off x="917887" y="4416426"/>
            <a:ext cx="504604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30" name="Google Shape;530;p12:notes"/>
          <p:cNvSpPr txBox="1">
            <a:spLocks noGrp="1"/>
          </p:cNvSpPr>
          <p:nvPr>
            <p:ph type="sldNum" idx="12"/>
          </p:nvPr>
        </p:nvSpPr>
        <p:spPr>
          <a:xfrm>
            <a:off x="3899071" y="8831264"/>
            <a:ext cx="2982742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400" tIns="0" rIns="1940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Times New Roman"/>
              <a:buNone/>
            </a:pPr>
            <a:fld id="{00000000-1234-1234-1234-123412341234}" type="slidenum">
              <a:rPr lang="en-US" sz="1000" b="0" i="1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 sz="1000" b="0" i="1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71:notes"/>
          <p:cNvSpPr txBox="1">
            <a:spLocks noGrp="1"/>
          </p:cNvSpPr>
          <p:nvPr>
            <p:ph type="body" idx="1"/>
          </p:nvPr>
        </p:nvSpPr>
        <p:spPr>
          <a:xfrm>
            <a:off x="917887" y="4416426"/>
            <a:ext cx="504604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00" tIns="46900" rIns="93800" bIns="46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4" name="Google Shape;784;p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27125" y="703263"/>
            <a:ext cx="4629150" cy="3473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C57DCE0B-9022-497A-86A0-DA1D45C79DD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1E3F1639-9477-447E-937E-06A6A3269A6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28600"/>
            <a:ext cx="2286000" cy="55610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228600"/>
            <a:ext cx="6705600" cy="55610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B45CFE9E-09FE-4081-8D3F-4D70ED3B61F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228600" y="1676400"/>
            <a:ext cx="8686800" cy="4113213"/>
          </a:xfrm>
        </p:spPr>
        <p:txBody>
          <a:bodyPr/>
          <a:lstStyle/>
          <a:p>
            <a:pPr lvl="0"/>
            <a:endParaRPr lang="en-US" noProof="0" dirty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D8FAF3E3-D4A9-4CA3-8758-02F35684B9E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228600" y="1676400"/>
            <a:ext cx="8686800" cy="4113213"/>
          </a:xfrm>
        </p:spPr>
        <p:txBody>
          <a:bodyPr/>
          <a:lstStyle/>
          <a:p>
            <a:pPr lvl="0"/>
            <a:endParaRPr lang="en-US" noProof="0" dirty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95120C87-BD02-4CB1-A065-59FE4CB566D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914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28600" y="1676400"/>
            <a:ext cx="4267200" cy="4113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267200" cy="4113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2BF0D31D-5DF3-419F-909D-39CC27B261C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0" y="228600"/>
            <a:ext cx="9144000" cy="5561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6F024C2F-D527-4119-ADF3-9B4408EE0CF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AD86-B9CB-495F-B181-E371DDAAE9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6/1/2023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D88F1-9F7A-41EE-8511-0C18C1CAA47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AD86-B9CB-495F-B181-E371DDAAE9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6/1/2023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D88F1-9F7A-41EE-8511-0C18C1CAA47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AD86-B9CB-495F-B181-E371DDAAE9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6/1/2023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D88F1-9F7A-41EE-8511-0C18C1CAA47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AD86-B9CB-495F-B181-E371DDAAE9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6/1/2023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D88F1-9F7A-41EE-8511-0C18C1CAA47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6B6EBFCA-8576-4D25-AB78-C2FBBDAB4C7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AD86-B9CB-495F-B181-E371DDAAE9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6/1/2023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D88F1-9F7A-41EE-8511-0C18C1CAA47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AD86-B9CB-495F-B181-E371DDAAE9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6/1/2023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D88F1-9F7A-41EE-8511-0C18C1CAA47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AD86-B9CB-495F-B181-E371DDAAE9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6/1/2023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D88F1-9F7A-41EE-8511-0C18C1CAA47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AD86-B9CB-495F-B181-E371DDAAE9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6/1/2023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D88F1-9F7A-41EE-8511-0C18C1CAA47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AD86-B9CB-495F-B181-E371DDAAE9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6/1/2023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D88F1-9F7A-41EE-8511-0C18C1CAA47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AD86-B9CB-495F-B181-E371DDAAE9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6/1/2023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D88F1-9F7A-41EE-8511-0C18C1CAA47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7AD86-B9CB-495F-B181-E371DDAAE9EF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6/1/2023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D88F1-9F7A-41EE-8511-0C18C1CAA47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RN Curve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96200" y="0"/>
            <a:ext cx="1447800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3164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ABDBEFC0-DEB4-4A6F-87B8-088089C9C9C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1676400"/>
            <a:ext cx="4267200" cy="41132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6400"/>
            <a:ext cx="4267200" cy="41132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88325C67-99EC-49B7-9CAB-7BDB4766545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9A2535CA-2D1A-42B0-B971-F7E78E76108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ECF6E0AD-FE23-41F1-BEB4-073569A0958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B1A4B42B-8265-41DD-92CB-673197C6B7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2E7D56EA-5646-4268-881A-CC95BB64123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Slide </a:t>
            </a:r>
            <a:fld id="{0395BD59-F24D-4501-AED4-E6026148904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228600"/>
            <a:ext cx="9144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676400"/>
            <a:ext cx="8686800" cy="4113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51" name="Line 7"/>
          <p:cNvSpPr>
            <a:spLocks noChangeShapeType="1"/>
          </p:cNvSpPr>
          <p:nvPr userDrawn="1"/>
        </p:nvSpPr>
        <p:spPr bwMode="auto">
          <a:xfrm>
            <a:off x="838200" y="1219200"/>
            <a:ext cx="7239000" cy="0"/>
          </a:xfrm>
          <a:prstGeom prst="line">
            <a:avLst/>
          </a:prstGeom>
          <a:noFill/>
          <a:ln w="38100">
            <a:solidFill>
              <a:srgbClr val="000080"/>
            </a:solidFill>
            <a:round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endParaRPr lang="en-US" sz="1800" b="0" dirty="0"/>
          </a:p>
        </p:txBody>
      </p:sp>
      <p:sp>
        <p:nvSpPr>
          <p:cNvPr id="6152" name="Line 8"/>
          <p:cNvSpPr>
            <a:spLocks noChangeShapeType="1"/>
          </p:cNvSpPr>
          <p:nvPr userDrawn="1"/>
        </p:nvSpPr>
        <p:spPr bwMode="auto">
          <a:xfrm>
            <a:off x="1143000" y="1295400"/>
            <a:ext cx="7239000" cy="0"/>
          </a:xfrm>
          <a:prstGeom prst="line">
            <a:avLst/>
          </a:prstGeom>
          <a:noFill/>
          <a:ln w="38100">
            <a:solidFill>
              <a:srgbClr val="FFCC00"/>
            </a:solidFill>
            <a:round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endParaRPr lang="en-US" sz="1800" b="0" dirty="0"/>
          </a:p>
        </p:txBody>
      </p:sp>
      <p:sp>
        <p:nvSpPr>
          <p:cNvPr id="6154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82025" y="6672263"/>
            <a:ext cx="647700" cy="244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l">
              <a:spcBef>
                <a:spcPct val="20000"/>
              </a:spcBef>
              <a:buFont typeface="Arial Narrow" pitchFamily="34" charset="0"/>
              <a:buNone/>
              <a:defRPr sz="1000" b="1">
                <a:solidFill>
                  <a:srgbClr val="000058"/>
                </a:solidFill>
                <a:latin typeface="Arial Narrow" pitchFamily="34" charset="0"/>
              </a:defRPr>
            </a:lvl1pPr>
          </a:lstStyle>
          <a:p>
            <a:pPr>
              <a:defRPr/>
            </a:pPr>
            <a:r>
              <a:rPr lang="en-US" dirty="0"/>
              <a:t>Slide </a:t>
            </a:r>
            <a:fld id="{7319D7C1-BD6C-4F15-B183-5409B569C6E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156" name="Rectangle 12"/>
          <p:cNvSpPr>
            <a:spLocks noChangeArrowheads="1"/>
          </p:cNvSpPr>
          <p:nvPr userDrawn="1"/>
        </p:nvSpPr>
        <p:spPr bwMode="auto">
          <a:xfrm>
            <a:off x="152400" y="152400"/>
            <a:ext cx="8839200" cy="6553200"/>
          </a:xfrm>
          <a:prstGeom prst="rect">
            <a:avLst/>
          </a:prstGeom>
          <a:noFill/>
          <a:ln w="28575">
            <a:solidFill>
              <a:srgbClr val="00008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1800" b="0" dirty="0">
              <a:solidFill>
                <a:srgbClr val="000066"/>
              </a:solidFill>
            </a:endParaRPr>
          </a:p>
        </p:txBody>
      </p:sp>
      <p:graphicFrame>
        <p:nvGraphicFramePr>
          <p:cNvPr id="1026" name="Object 7"/>
          <p:cNvGraphicFramePr>
            <a:graphicFrameLocks noChangeAspect="1"/>
          </p:cNvGraphicFramePr>
          <p:nvPr/>
        </p:nvGraphicFramePr>
        <p:xfrm>
          <a:off x="104775" y="0"/>
          <a:ext cx="100330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Photo Editor Photo" r:id="rId18" imgW="3895238" imgH="5619048" progId="">
                  <p:embed/>
                </p:oleObj>
              </mc:Choice>
              <mc:Fallback>
                <p:oleObj name="Photo Editor Photo" r:id="rId18" imgW="3895238" imgH="5619048" progId="">
                  <p:embed/>
                  <p:pic>
                    <p:nvPicPr>
                      <p:cNvPr id="1026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clrChange>
                          <a:clrFrom>
                            <a:srgbClr val="FBFBFB"/>
                          </a:clrFrom>
                          <a:clrTo>
                            <a:srgbClr val="FBFBFB">
                              <a:alpha val="0"/>
                            </a:srgbClr>
                          </a:clrTo>
                        </a:clrChange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775" y="0"/>
                        <a:ext cx="1003300" cy="1447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0033CC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33CC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8097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</p:sldLayoutIdLst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000" b="1" i="1">
          <a:solidFill>
            <a:srgbClr val="000066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000" b="1" i="1">
          <a:solidFill>
            <a:srgbClr val="000066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000" b="1" i="1">
          <a:solidFill>
            <a:srgbClr val="000066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000" b="1" i="1">
          <a:solidFill>
            <a:srgbClr val="000066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000" b="1" i="1">
          <a:solidFill>
            <a:srgbClr val="000066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000" b="1" i="1">
          <a:solidFill>
            <a:srgbClr val="000066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000" b="1" i="1">
          <a:solidFill>
            <a:srgbClr val="000066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000" b="1" i="1">
          <a:solidFill>
            <a:srgbClr val="000066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000" b="1" i="1">
          <a:solidFill>
            <a:srgbClr val="000066"/>
          </a:solidFill>
          <a:effectLst>
            <a:outerShdw blurRad="38100" dist="38100" dir="2700000" algn="tl">
              <a:srgbClr val="C0C0C0"/>
            </a:outerShdw>
          </a:effectLst>
          <a:latin typeface="Arial" pitchFamily="34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000" b="1">
          <a:solidFill>
            <a:srgbClr val="000066"/>
          </a:solidFill>
          <a:latin typeface="+mn-lt"/>
          <a:ea typeface="+mn-ea"/>
          <a:cs typeface="+mn-cs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•"/>
        <a:defRPr sz="2600" b="1">
          <a:solidFill>
            <a:srgbClr val="000066"/>
          </a:solidFill>
          <a:latin typeface="+mn-lt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 b="1">
          <a:solidFill>
            <a:srgbClr val="000066"/>
          </a:solidFill>
          <a:latin typeface="+mn-lt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•"/>
        <a:defRPr sz="2200" b="1">
          <a:solidFill>
            <a:srgbClr val="000066"/>
          </a:solidFill>
          <a:latin typeface="+mn-lt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b="1">
          <a:solidFill>
            <a:srgbClr val="000066"/>
          </a:solidFill>
          <a:latin typeface="+mn-lt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000" b="1">
          <a:solidFill>
            <a:srgbClr val="000066"/>
          </a:solidFill>
          <a:latin typeface="+mn-lt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000" b="1">
          <a:solidFill>
            <a:srgbClr val="000066"/>
          </a:solidFill>
          <a:latin typeface="+mn-lt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000" b="1">
          <a:solidFill>
            <a:srgbClr val="000066"/>
          </a:solidFill>
          <a:latin typeface="+mn-lt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Font typeface="Arial" pitchFamily="34" charset="0"/>
        <a:buChar char="–"/>
        <a:defRPr sz="2000" b="1">
          <a:solidFill>
            <a:srgbClr val="000066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4C67AD86-B9CB-495F-B181-E371DDAAE9EF}" type="datetimeFigureOut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6/1/2023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b="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F41D88F1-9F7A-41EE-8511-0C18C1CAA471}" type="slidenum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</p:sldLayoutIdLst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Practice 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Chartlet</a:t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Plot the First Fix</a:t>
            </a:r>
            <a:endParaRPr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11" name="Google Shape;111;p3"/>
          <p:cNvGraphicFramePr/>
          <p:nvPr/>
        </p:nvGraphicFramePr>
        <p:xfrm>
          <a:off x="1181100" y="2209800"/>
          <a:ext cx="6781800" cy="101917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</a:t>
                      </a:r>
                      <a:r>
                        <a:rPr lang="en-US" sz="2000"/>
                        <a:t>C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V</a:t>
                      </a:r>
                      <a:r>
                        <a:rPr lang="en-US" sz="2000"/>
                        <a:t>H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</a:t>
                      </a:r>
                      <a:r>
                        <a:rPr lang="en-US" sz="2000"/>
                        <a:t>F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Depth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Time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0900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/>
                        <a:t>300</a:t>
                      </a: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yds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154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en-US" sz="2000"/>
                        <a:t>20</a:t>
                      </a: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0yds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/>
                        <a:t>18</a:t>
                      </a:r>
                      <a:r>
                        <a:rPr lang="en-US" sz="2000" u="none" strike="noStrike" cap="none"/>
                        <a:t>ft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Google Shape;389;p18">
            <a:extLst>
              <a:ext uri="{FF2B5EF4-FFF2-40B4-BE49-F238E27FC236}">
                <a16:creationId xmlns:a16="http://schemas.microsoft.com/office/drawing/2014/main" id="{84CF7022-A0BA-4E4D-BD09-EE8242A564B2}"/>
              </a:ext>
            </a:extLst>
          </p:cNvPr>
          <p:cNvSpPr txBox="1">
            <a:spLocks/>
          </p:cNvSpPr>
          <p:nvPr/>
        </p:nvSpPr>
        <p:spPr>
          <a:xfrm>
            <a:off x="2362200" y="3886200"/>
            <a:ext cx="4343400" cy="1295400"/>
          </a:xfrm>
          <a:prstGeom prst="rect">
            <a:avLst/>
          </a:prstGeom>
          <a:solidFill>
            <a:srgbClr val="93B3D7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b="0"/>
              <a:t>Ordered Course: 126T</a:t>
            </a:r>
          </a:p>
          <a:p>
            <a:pPr marL="0" indent="0" algn="ctr" fontAlgn="auto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b="0"/>
              <a:t>Ordered Speed: 6kts</a:t>
            </a:r>
            <a:endParaRPr lang="en-US" b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0" name="Google Shape;810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25" y="1568436"/>
            <a:ext cx="8707593" cy="521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11" name="Google Shape;811;p73"/>
          <p:cNvSpPr/>
          <p:nvPr/>
        </p:nvSpPr>
        <p:spPr>
          <a:xfrm>
            <a:off x="4652963" y="2070100"/>
            <a:ext cx="304800" cy="228600"/>
          </a:xfrm>
          <a:prstGeom prst="triangle">
            <a:avLst>
              <a:gd name="adj" fmla="val 50000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2" name="Google Shape;812;p73"/>
          <p:cNvSpPr/>
          <p:nvPr/>
        </p:nvSpPr>
        <p:spPr>
          <a:xfrm>
            <a:off x="4786313" y="2184400"/>
            <a:ext cx="76200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3" name="Google Shape;813;p73"/>
          <p:cNvSpPr txBox="1"/>
          <p:nvPr/>
        </p:nvSpPr>
        <p:spPr>
          <a:xfrm>
            <a:off x="4481513" y="1752600"/>
            <a:ext cx="838200" cy="33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0906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14" name="Google Shape;814;p73"/>
          <p:cNvCxnSpPr/>
          <p:nvPr/>
        </p:nvCxnSpPr>
        <p:spPr>
          <a:xfrm>
            <a:off x="4795838" y="2230438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15" name="Google Shape;815;p73"/>
          <p:cNvSpPr/>
          <p:nvPr/>
        </p:nvSpPr>
        <p:spPr>
          <a:xfrm rot="3591994">
            <a:off x="5221288" y="3219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6" name="Google Shape;816;p73"/>
          <p:cNvSpPr/>
          <p:nvPr/>
        </p:nvSpPr>
        <p:spPr>
          <a:xfrm rot="3591994">
            <a:off x="5642769" y="4128294"/>
            <a:ext cx="196850" cy="322262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7" name="Google Shape;817;p73"/>
          <p:cNvSpPr txBox="1"/>
          <p:nvPr/>
        </p:nvSpPr>
        <p:spPr>
          <a:xfrm rot="3989155">
            <a:off x="4810126" y="3292475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73"/>
          <p:cNvSpPr txBox="1"/>
          <p:nvPr/>
        </p:nvSpPr>
        <p:spPr>
          <a:xfrm rot="3989155">
            <a:off x="5218907" y="4217193"/>
            <a:ext cx="838200" cy="27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73"/>
          <p:cNvSpPr txBox="1"/>
          <p:nvPr/>
        </p:nvSpPr>
        <p:spPr>
          <a:xfrm rot="3852145">
            <a:off x="4403726" y="2308225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C-155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S-4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73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Practice on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Chartlet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 4</a:t>
            </a:r>
            <a:r>
              <a:rPr lang="en-US" sz="3200" b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Fix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21" name="Google Shape;821;p73"/>
          <p:cNvSpPr/>
          <p:nvPr/>
        </p:nvSpPr>
        <p:spPr>
          <a:xfrm>
            <a:off x="5748338" y="3087688"/>
            <a:ext cx="36512" cy="635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2" name="Google Shape;822;p73"/>
          <p:cNvSpPr/>
          <p:nvPr/>
        </p:nvSpPr>
        <p:spPr>
          <a:xfrm>
            <a:off x="5668963" y="3017838"/>
            <a:ext cx="203200" cy="193675"/>
          </a:xfrm>
          <a:prstGeom prst="ellipse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3" name="Google Shape;823;p73"/>
          <p:cNvSpPr txBox="1"/>
          <p:nvPr/>
        </p:nvSpPr>
        <p:spPr>
          <a:xfrm>
            <a:off x="5354638" y="2752725"/>
            <a:ext cx="838200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73"/>
          <p:cNvSpPr txBox="1"/>
          <p:nvPr/>
        </p:nvSpPr>
        <p:spPr>
          <a:xfrm>
            <a:off x="255588" y="4662488"/>
            <a:ext cx="2376487" cy="636587"/>
          </a:xfrm>
          <a:prstGeom prst="rect">
            <a:avLst/>
          </a:prstGeom>
          <a:solidFill>
            <a:srgbClr val="93B3D7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Ordered Course: 155T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Ordered Speed: 4kts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25" name="Google Shape;825;p73"/>
          <p:cNvCxnSpPr/>
          <p:nvPr/>
        </p:nvCxnSpPr>
        <p:spPr>
          <a:xfrm>
            <a:off x="5773738" y="3122613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6" name="Google Shape;826;p73"/>
          <p:cNvSpPr/>
          <p:nvPr/>
        </p:nvSpPr>
        <p:spPr>
          <a:xfrm rot="3591994">
            <a:off x="6145213" y="3981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7" name="Google Shape;827;p73"/>
          <p:cNvSpPr/>
          <p:nvPr/>
        </p:nvSpPr>
        <p:spPr>
          <a:xfrm rot="3591994">
            <a:off x="6601619" y="4971257"/>
            <a:ext cx="196850" cy="322262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8" name="Google Shape;828;p73"/>
          <p:cNvSpPr txBox="1"/>
          <p:nvPr/>
        </p:nvSpPr>
        <p:spPr>
          <a:xfrm rot="3989155">
            <a:off x="5778501" y="4235450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73"/>
          <p:cNvSpPr txBox="1"/>
          <p:nvPr/>
        </p:nvSpPr>
        <p:spPr>
          <a:xfrm rot="3989155">
            <a:off x="6187282" y="5160168"/>
            <a:ext cx="838200" cy="27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0915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73"/>
          <p:cNvSpPr txBox="1"/>
          <p:nvPr/>
        </p:nvSpPr>
        <p:spPr>
          <a:xfrm rot="3852145">
            <a:off x="5440363" y="3433762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C-155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S-4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73"/>
          <p:cNvSpPr/>
          <p:nvPr/>
        </p:nvSpPr>
        <p:spPr>
          <a:xfrm>
            <a:off x="6707188" y="51006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" name="Google Shape;832;p73"/>
          <p:cNvSpPr/>
          <p:nvPr/>
        </p:nvSpPr>
        <p:spPr>
          <a:xfrm>
            <a:off x="6240463" y="40973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3" name="Google Shape;833;p73"/>
          <p:cNvSpPr/>
          <p:nvPr/>
        </p:nvSpPr>
        <p:spPr>
          <a:xfrm>
            <a:off x="5757863" y="4238625"/>
            <a:ext cx="46037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4" name="Google Shape;834;p73"/>
          <p:cNvSpPr/>
          <p:nvPr/>
        </p:nvSpPr>
        <p:spPr>
          <a:xfrm>
            <a:off x="5332413" y="3344863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9" name="Google Shape;83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25" y="1568436"/>
            <a:ext cx="8707593" cy="5211100"/>
          </a:xfrm>
          <a:prstGeom prst="rect">
            <a:avLst/>
          </a:prstGeom>
          <a:noFill/>
          <a:ln>
            <a:noFill/>
          </a:ln>
        </p:spPr>
      </p:pic>
      <p:sp>
        <p:nvSpPr>
          <p:cNvPr id="840" name="Google Shape;840;p74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Practice on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Chartlet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Calculate Set and Drift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41" name="Google Shape;841;p74"/>
          <p:cNvSpPr txBox="1"/>
          <p:nvPr/>
        </p:nvSpPr>
        <p:spPr>
          <a:xfrm>
            <a:off x="506413" y="2781300"/>
            <a:ext cx="2160587" cy="1295400"/>
          </a:xfrm>
          <a:prstGeom prst="rect">
            <a:avLst/>
          </a:prstGeom>
          <a:solidFill>
            <a:srgbClr val="93B3D7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Set: 087</a:t>
            </a:r>
            <a:r>
              <a:rPr lang="en-US" sz="32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Drift: </a:t>
            </a:r>
            <a:r>
              <a:rPr lang="en-US" sz="3200" b="0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2" name="Google Shape;842;p74"/>
          <p:cNvCxnSpPr/>
          <p:nvPr/>
        </p:nvCxnSpPr>
        <p:spPr>
          <a:xfrm rot="10800000" flipH="1">
            <a:off x="5334000" y="3146425"/>
            <a:ext cx="384175" cy="211138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843" name="Google Shape;843;p74"/>
          <p:cNvSpPr/>
          <p:nvPr/>
        </p:nvSpPr>
        <p:spPr>
          <a:xfrm>
            <a:off x="4652963" y="2070100"/>
            <a:ext cx="304800" cy="228600"/>
          </a:xfrm>
          <a:prstGeom prst="triangle">
            <a:avLst>
              <a:gd name="adj" fmla="val 50000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4" name="Google Shape;844;p74"/>
          <p:cNvSpPr/>
          <p:nvPr/>
        </p:nvSpPr>
        <p:spPr>
          <a:xfrm>
            <a:off x="4786313" y="2184400"/>
            <a:ext cx="76200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45" name="Google Shape;845;p74"/>
          <p:cNvCxnSpPr/>
          <p:nvPr/>
        </p:nvCxnSpPr>
        <p:spPr>
          <a:xfrm>
            <a:off x="4795838" y="2230438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6" name="Google Shape;846;p74"/>
          <p:cNvSpPr/>
          <p:nvPr/>
        </p:nvSpPr>
        <p:spPr>
          <a:xfrm rot="3591994">
            <a:off x="5221288" y="3219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7" name="Google Shape;847;p74"/>
          <p:cNvSpPr/>
          <p:nvPr/>
        </p:nvSpPr>
        <p:spPr>
          <a:xfrm rot="3591994">
            <a:off x="5642769" y="4128294"/>
            <a:ext cx="196850" cy="322262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8" name="Google Shape;848;p74"/>
          <p:cNvSpPr txBox="1"/>
          <p:nvPr/>
        </p:nvSpPr>
        <p:spPr>
          <a:xfrm rot="3989155">
            <a:off x="4810126" y="3292475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74"/>
          <p:cNvSpPr txBox="1"/>
          <p:nvPr/>
        </p:nvSpPr>
        <p:spPr>
          <a:xfrm rot="3989155">
            <a:off x="5218907" y="4217193"/>
            <a:ext cx="838200" cy="27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74"/>
          <p:cNvSpPr/>
          <p:nvPr/>
        </p:nvSpPr>
        <p:spPr>
          <a:xfrm>
            <a:off x="5748338" y="3087688"/>
            <a:ext cx="36512" cy="635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1" name="Google Shape;851;p74"/>
          <p:cNvSpPr/>
          <p:nvPr/>
        </p:nvSpPr>
        <p:spPr>
          <a:xfrm>
            <a:off x="5668963" y="3017838"/>
            <a:ext cx="203200" cy="193675"/>
          </a:xfrm>
          <a:prstGeom prst="ellipse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2" name="Google Shape;852;p74"/>
          <p:cNvSpPr txBox="1"/>
          <p:nvPr/>
        </p:nvSpPr>
        <p:spPr>
          <a:xfrm>
            <a:off x="5354638" y="2752725"/>
            <a:ext cx="838200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53" name="Google Shape;853;p74"/>
          <p:cNvCxnSpPr/>
          <p:nvPr/>
        </p:nvCxnSpPr>
        <p:spPr>
          <a:xfrm>
            <a:off x="5773738" y="3122613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54" name="Google Shape;854;p74"/>
          <p:cNvSpPr/>
          <p:nvPr/>
        </p:nvSpPr>
        <p:spPr>
          <a:xfrm rot="3591994">
            <a:off x="6145213" y="3981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5" name="Google Shape;855;p74"/>
          <p:cNvSpPr/>
          <p:nvPr/>
        </p:nvSpPr>
        <p:spPr>
          <a:xfrm rot="3591994">
            <a:off x="6601619" y="4971257"/>
            <a:ext cx="196850" cy="322262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6" name="Google Shape;856;p74"/>
          <p:cNvSpPr txBox="1"/>
          <p:nvPr/>
        </p:nvSpPr>
        <p:spPr>
          <a:xfrm rot="3989155">
            <a:off x="5778501" y="4235450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Google Shape;857;p74"/>
          <p:cNvSpPr txBox="1"/>
          <p:nvPr/>
        </p:nvSpPr>
        <p:spPr>
          <a:xfrm rot="3989155">
            <a:off x="6187282" y="5160168"/>
            <a:ext cx="838200" cy="27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0915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74"/>
          <p:cNvSpPr txBox="1"/>
          <p:nvPr/>
        </p:nvSpPr>
        <p:spPr>
          <a:xfrm rot="3852145">
            <a:off x="5440363" y="3433762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C-155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S-4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Google Shape;859;p74"/>
          <p:cNvSpPr/>
          <p:nvPr/>
        </p:nvSpPr>
        <p:spPr>
          <a:xfrm>
            <a:off x="6707188" y="51006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0" name="Google Shape;860;p74"/>
          <p:cNvSpPr/>
          <p:nvPr/>
        </p:nvSpPr>
        <p:spPr>
          <a:xfrm>
            <a:off x="6240463" y="40973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1" name="Google Shape;861;p74"/>
          <p:cNvSpPr/>
          <p:nvPr/>
        </p:nvSpPr>
        <p:spPr>
          <a:xfrm>
            <a:off x="5757863" y="4238625"/>
            <a:ext cx="46037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2" name="Google Shape;862;p74"/>
          <p:cNvSpPr/>
          <p:nvPr/>
        </p:nvSpPr>
        <p:spPr>
          <a:xfrm>
            <a:off x="5332413" y="3344863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3" name="Google Shape;863;p74"/>
          <p:cNvSpPr txBox="1"/>
          <p:nvPr/>
        </p:nvSpPr>
        <p:spPr>
          <a:xfrm rot="3852145">
            <a:off x="4403726" y="2308225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C-155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-4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7" name="Google Shape;89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25" y="1568436"/>
            <a:ext cx="8707593" cy="5211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8" name="Google Shape;898;p76"/>
          <p:cNvCxnSpPr>
            <a:endCxn id="899" idx="2"/>
          </p:cNvCxnSpPr>
          <p:nvPr/>
        </p:nvCxnSpPr>
        <p:spPr>
          <a:xfrm>
            <a:off x="4844938" y="2213013"/>
            <a:ext cx="928800" cy="9096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900" name="Google Shape;900;p76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Practice on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Chartlet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Estimate your Position at 0912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01" name="Google Shape;901;p76"/>
          <p:cNvSpPr txBox="1"/>
          <p:nvPr/>
        </p:nvSpPr>
        <p:spPr>
          <a:xfrm>
            <a:off x="6245225" y="3694113"/>
            <a:ext cx="83820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2" name="Google Shape;902;p76"/>
          <p:cNvSpPr/>
          <p:nvPr/>
        </p:nvSpPr>
        <p:spPr>
          <a:xfrm>
            <a:off x="6559550" y="3992563"/>
            <a:ext cx="222250" cy="290512"/>
          </a:xfrm>
          <a:prstGeom prst="rect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03" name="Google Shape;903;p76"/>
          <p:cNvCxnSpPr/>
          <p:nvPr/>
        </p:nvCxnSpPr>
        <p:spPr>
          <a:xfrm>
            <a:off x="5783263" y="3138488"/>
            <a:ext cx="915987" cy="1006475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904" name="Google Shape;904;p76"/>
          <p:cNvSpPr/>
          <p:nvPr/>
        </p:nvSpPr>
        <p:spPr>
          <a:xfrm>
            <a:off x="4652963" y="2070100"/>
            <a:ext cx="304800" cy="228600"/>
          </a:xfrm>
          <a:prstGeom prst="triangle">
            <a:avLst>
              <a:gd name="adj" fmla="val 50000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5" name="Google Shape;905;p76"/>
          <p:cNvSpPr/>
          <p:nvPr/>
        </p:nvSpPr>
        <p:spPr>
          <a:xfrm>
            <a:off x="4786313" y="2184400"/>
            <a:ext cx="76200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06" name="Google Shape;906;p76"/>
          <p:cNvCxnSpPr/>
          <p:nvPr/>
        </p:nvCxnSpPr>
        <p:spPr>
          <a:xfrm>
            <a:off x="4795838" y="2230438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07" name="Google Shape;907;p76"/>
          <p:cNvSpPr/>
          <p:nvPr/>
        </p:nvSpPr>
        <p:spPr>
          <a:xfrm rot="3591994">
            <a:off x="5221288" y="3219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8" name="Google Shape;908;p76"/>
          <p:cNvSpPr/>
          <p:nvPr/>
        </p:nvSpPr>
        <p:spPr>
          <a:xfrm rot="3591994">
            <a:off x="5642769" y="4128294"/>
            <a:ext cx="196850" cy="322262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9" name="Google Shape;909;p76"/>
          <p:cNvSpPr txBox="1"/>
          <p:nvPr/>
        </p:nvSpPr>
        <p:spPr>
          <a:xfrm rot="3989155">
            <a:off x="4810126" y="3292475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76"/>
          <p:cNvSpPr txBox="1"/>
          <p:nvPr/>
        </p:nvSpPr>
        <p:spPr>
          <a:xfrm rot="3989155">
            <a:off x="5218907" y="4217193"/>
            <a:ext cx="838200" cy="27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76"/>
          <p:cNvSpPr/>
          <p:nvPr/>
        </p:nvSpPr>
        <p:spPr>
          <a:xfrm>
            <a:off x="5748338" y="3087688"/>
            <a:ext cx="36512" cy="635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2" name="Google Shape;912;p76"/>
          <p:cNvSpPr/>
          <p:nvPr/>
        </p:nvSpPr>
        <p:spPr>
          <a:xfrm>
            <a:off x="5668963" y="3017838"/>
            <a:ext cx="203200" cy="193675"/>
          </a:xfrm>
          <a:prstGeom prst="ellipse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9" name="Google Shape;899;p76"/>
          <p:cNvSpPr txBox="1"/>
          <p:nvPr/>
        </p:nvSpPr>
        <p:spPr>
          <a:xfrm>
            <a:off x="5354638" y="2752725"/>
            <a:ext cx="838200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13" name="Google Shape;913;p76"/>
          <p:cNvCxnSpPr/>
          <p:nvPr/>
        </p:nvCxnSpPr>
        <p:spPr>
          <a:xfrm>
            <a:off x="5773738" y="3122613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4" name="Google Shape;914;p76"/>
          <p:cNvSpPr/>
          <p:nvPr/>
        </p:nvSpPr>
        <p:spPr>
          <a:xfrm rot="3591994">
            <a:off x="6145213" y="3981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5" name="Google Shape;915;p76"/>
          <p:cNvSpPr/>
          <p:nvPr/>
        </p:nvSpPr>
        <p:spPr>
          <a:xfrm rot="3591994">
            <a:off x="6601619" y="4971257"/>
            <a:ext cx="196850" cy="322262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6" name="Google Shape;916;p76"/>
          <p:cNvSpPr txBox="1"/>
          <p:nvPr/>
        </p:nvSpPr>
        <p:spPr>
          <a:xfrm rot="3989155">
            <a:off x="5778501" y="4235450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76"/>
          <p:cNvSpPr txBox="1"/>
          <p:nvPr/>
        </p:nvSpPr>
        <p:spPr>
          <a:xfrm rot="3989155">
            <a:off x="6187282" y="5160168"/>
            <a:ext cx="838200" cy="27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0915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76"/>
          <p:cNvSpPr/>
          <p:nvPr/>
        </p:nvSpPr>
        <p:spPr>
          <a:xfrm>
            <a:off x="6640513" y="4119563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9" name="Google Shape;919;p76"/>
          <p:cNvSpPr/>
          <p:nvPr/>
        </p:nvSpPr>
        <p:spPr>
          <a:xfrm>
            <a:off x="6707188" y="51006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0" name="Google Shape;920;p76"/>
          <p:cNvSpPr/>
          <p:nvPr/>
        </p:nvSpPr>
        <p:spPr>
          <a:xfrm>
            <a:off x="6240463" y="40973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1" name="Google Shape;921;p76"/>
          <p:cNvSpPr/>
          <p:nvPr/>
        </p:nvSpPr>
        <p:spPr>
          <a:xfrm>
            <a:off x="5757863" y="4238625"/>
            <a:ext cx="46037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2" name="Google Shape;922;p76"/>
          <p:cNvSpPr/>
          <p:nvPr/>
        </p:nvSpPr>
        <p:spPr>
          <a:xfrm>
            <a:off x="5332413" y="3344863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3" name="Google Shape;923;p76"/>
          <p:cNvSpPr txBox="1"/>
          <p:nvPr/>
        </p:nvSpPr>
        <p:spPr>
          <a:xfrm rot="3852145">
            <a:off x="5483226" y="3433762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C-155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S-4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4" name="Google Shape;924;p76"/>
          <p:cNvSpPr txBox="1"/>
          <p:nvPr/>
        </p:nvSpPr>
        <p:spPr>
          <a:xfrm rot="3852145">
            <a:off x="4452938" y="2476500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 - 155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- 4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7" name="Google Shape;1727;p1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238" y="1714500"/>
            <a:ext cx="9117012" cy="509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8" name="Google Shape;1728;p189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Compensating Course</a:t>
            </a:r>
            <a:endParaRPr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29" name="Google Shape;1729;p189"/>
          <p:cNvSpPr txBox="1"/>
          <p:nvPr/>
        </p:nvSpPr>
        <p:spPr>
          <a:xfrm>
            <a:off x="6245225" y="3694113"/>
            <a:ext cx="83820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0" name="Google Shape;1730;p189"/>
          <p:cNvSpPr/>
          <p:nvPr/>
        </p:nvSpPr>
        <p:spPr>
          <a:xfrm>
            <a:off x="6559550" y="3992563"/>
            <a:ext cx="222250" cy="290512"/>
          </a:xfrm>
          <a:prstGeom prst="rect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1" name="Google Shape;1731;p189"/>
          <p:cNvSpPr/>
          <p:nvPr/>
        </p:nvSpPr>
        <p:spPr>
          <a:xfrm>
            <a:off x="4652963" y="2070100"/>
            <a:ext cx="304800" cy="228600"/>
          </a:xfrm>
          <a:prstGeom prst="triangle">
            <a:avLst>
              <a:gd name="adj" fmla="val 50000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2" name="Google Shape;1732;p189"/>
          <p:cNvSpPr/>
          <p:nvPr/>
        </p:nvSpPr>
        <p:spPr>
          <a:xfrm>
            <a:off x="4786313" y="2184400"/>
            <a:ext cx="76200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3" name="Google Shape;1733;p189"/>
          <p:cNvCxnSpPr/>
          <p:nvPr/>
        </p:nvCxnSpPr>
        <p:spPr>
          <a:xfrm>
            <a:off x="4795838" y="2230438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4" name="Google Shape;1734;p189"/>
          <p:cNvSpPr/>
          <p:nvPr/>
        </p:nvSpPr>
        <p:spPr>
          <a:xfrm rot="3591994">
            <a:off x="5221288" y="3219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5" name="Google Shape;1735;p189"/>
          <p:cNvSpPr/>
          <p:nvPr/>
        </p:nvSpPr>
        <p:spPr>
          <a:xfrm rot="3591994">
            <a:off x="5642769" y="4128294"/>
            <a:ext cx="196850" cy="322262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6" name="Google Shape;1736;p189"/>
          <p:cNvSpPr txBox="1"/>
          <p:nvPr/>
        </p:nvSpPr>
        <p:spPr>
          <a:xfrm rot="3989155">
            <a:off x="4810126" y="3292475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7" name="Google Shape;1737;p189"/>
          <p:cNvSpPr txBox="1"/>
          <p:nvPr/>
        </p:nvSpPr>
        <p:spPr>
          <a:xfrm rot="3989155">
            <a:off x="5218907" y="4217193"/>
            <a:ext cx="838200" cy="27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8" name="Google Shape;1738;p189"/>
          <p:cNvSpPr/>
          <p:nvPr/>
        </p:nvSpPr>
        <p:spPr>
          <a:xfrm>
            <a:off x="5748338" y="3087688"/>
            <a:ext cx="36512" cy="635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9" name="Google Shape;1739;p189"/>
          <p:cNvSpPr/>
          <p:nvPr/>
        </p:nvSpPr>
        <p:spPr>
          <a:xfrm>
            <a:off x="5668963" y="3017838"/>
            <a:ext cx="203200" cy="193675"/>
          </a:xfrm>
          <a:prstGeom prst="ellipse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0" name="Google Shape;1740;p189"/>
          <p:cNvSpPr txBox="1"/>
          <p:nvPr/>
        </p:nvSpPr>
        <p:spPr>
          <a:xfrm>
            <a:off x="5354638" y="2752725"/>
            <a:ext cx="838200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41" name="Google Shape;1741;p189"/>
          <p:cNvCxnSpPr/>
          <p:nvPr/>
        </p:nvCxnSpPr>
        <p:spPr>
          <a:xfrm>
            <a:off x="5773738" y="3122613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42" name="Google Shape;1742;p189"/>
          <p:cNvSpPr/>
          <p:nvPr/>
        </p:nvSpPr>
        <p:spPr>
          <a:xfrm rot="3591994">
            <a:off x="6145213" y="3981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3" name="Google Shape;1743;p189"/>
          <p:cNvSpPr txBox="1"/>
          <p:nvPr/>
        </p:nvSpPr>
        <p:spPr>
          <a:xfrm rot="3989155">
            <a:off x="5778501" y="4235450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4" name="Google Shape;1744;p189"/>
          <p:cNvSpPr txBox="1"/>
          <p:nvPr/>
        </p:nvSpPr>
        <p:spPr>
          <a:xfrm rot="3852145">
            <a:off x="5440363" y="3433762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 155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4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5" name="Google Shape;1745;p189"/>
          <p:cNvSpPr/>
          <p:nvPr/>
        </p:nvSpPr>
        <p:spPr>
          <a:xfrm>
            <a:off x="6640513" y="4119563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6" name="Google Shape;1746;p189"/>
          <p:cNvSpPr/>
          <p:nvPr/>
        </p:nvSpPr>
        <p:spPr>
          <a:xfrm>
            <a:off x="6240463" y="40973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7" name="Google Shape;1747;p189"/>
          <p:cNvSpPr/>
          <p:nvPr/>
        </p:nvSpPr>
        <p:spPr>
          <a:xfrm>
            <a:off x="5332413" y="3344863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8" name="Google Shape;1748;p189"/>
          <p:cNvSpPr txBox="1"/>
          <p:nvPr/>
        </p:nvSpPr>
        <p:spPr>
          <a:xfrm rot="3852145">
            <a:off x="4403726" y="2308225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 155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4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49" name="Google Shape;1749;p189"/>
          <p:cNvCxnSpPr>
            <a:stCxn id="1740" idx="2"/>
          </p:cNvCxnSpPr>
          <p:nvPr/>
        </p:nvCxnSpPr>
        <p:spPr>
          <a:xfrm>
            <a:off x="5773738" y="3122613"/>
            <a:ext cx="9600" cy="11193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750" name="Google Shape;1750;p189"/>
          <p:cNvSpPr/>
          <p:nvPr/>
        </p:nvSpPr>
        <p:spPr>
          <a:xfrm>
            <a:off x="5989638" y="2970213"/>
            <a:ext cx="2573337" cy="681037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4996"/>
            </a:avLst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Compensating Course / Speed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1" name="Google Shape;1751;p189"/>
          <p:cNvSpPr/>
          <p:nvPr/>
        </p:nvSpPr>
        <p:spPr>
          <a:xfrm>
            <a:off x="5748338" y="42497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2" name="Google Shape;1752;p189"/>
          <p:cNvSpPr txBox="1"/>
          <p:nvPr/>
        </p:nvSpPr>
        <p:spPr>
          <a:xfrm>
            <a:off x="609600" y="1295400"/>
            <a:ext cx="8077200" cy="40005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compensating course and speed for the 0909 fix?</a:t>
            </a:r>
            <a:endParaRPr/>
          </a:p>
        </p:txBody>
      </p:sp>
      <p:sp>
        <p:nvSpPr>
          <p:cNvPr id="1753" name="Google Shape;1753;p189"/>
          <p:cNvSpPr txBox="1"/>
          <p:nvPr/>
        </p:nvSpPr>
        <p:spPr>
          <a:xfrm>
            <a:off x="609600" y="2022475"/>
            <a:ext cx="2749550" cy="40005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175ºT / 4.1 knots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3" name="Google Shape;1653;p18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238" y="1714500"/>
            <a:ext cx="9117012" cy="509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4" name="Google Shape;1654;p187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Correcting Course</a:t>
            </a:r>
            <a:endParaRPr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55" name="Google Shape;1655;p187"/>
          <p:cNvSpPr txBox="1"/>
          <p:nvPr/>
        </p:nvSpPr>
        <p:spPr>
          <a:xfrm>
            <a:off x="6245225" y="3694113"/>
            <a:ext cx="83820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6" name="Google Shape;1656;p187"/>
          <p:cNvSpPr/>
          <p:nvPr/>
        </p:nvSpPr>
        <p:spPr>
          <a:xfrm>
            <a:off x="6559550" y="3992563"/>
            <a:ext cx="222250" cy="290512"/>
          </a:xfrm>
          <a:prstGeom prst="rect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7" name="Google Shape;1657;p187"/>
          <p:cNvSpPr/>
          <p:nvPr/>
        </p:nvSpPr>
        <p:spPr>
          <a:xfrm>
            <a:off x="4652963" y="2070100"/>
            <a:ext cx="304800" cy="228600"/>
          </a:xfrm>
          <a:prstGeom prst="triangle">
            <a:avLst>
              <a:gd name="adj" fmla="val 50000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8" name="Google Shape;1658;p187"/>
          <p:cNvSpPr/>
          <p:nvPr/>
        </p:nvSpPr>
        <p:spPr>
          <a:xfrm>
            <a:off x="4786313" y="2184400"/>
            <a:ext cx="76200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9" name="Google Shape;1659;p187"/>
          <p:cNvCxnSpPr/>
          <p:nvPr/>
        </p:nvCxnSpPr>
        <p:spPr>
          <a:xfrm>
            <a:off x="4795838" y="2230438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60" name="Google Shape;1660;p187"/>
          <p:cNvSpPr/>
          <p:nvPr/>
        </p:nvSpPr>
        <p:spPr>
          <a:xfrm rot="3591994">
            <a:off x="5221288" y="3219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1" name="Google Shape;1661;p187"/>
          <p:cNvSpPr/>
          <p:nvPr/>
        </p:nvSpPr>
        <p:spPr>
          <a:xfrm rot="3591994">
            <a:off x="5642769" y="4128294"/>
            <a:ext cx="196850" cy="322262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2" name="Google Shape;1662;p187"/>
          <p:cNvSpPr txBox="1"/>
          <p:nvPr/>
        </p:nvSpPr>
        <p:spPr>
          <a:xfrm rot="3989155">
            <a:off x="4810126" y="3292475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3" name="Google Shape;1663;p187"/>
          <p:cNvSpPr txBox="1"/>
          <p:nvPr/>
        </p:nvSpPr>
        <p:spPr>
          <a:xfrm rot="3989155">
            <a:off x="5218907" y="4217193"/>
            <a:ext cx="838200" cy="27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187"/>
          <p:cNvSpPr/>
          <p:nvPr/>
        </p:nvSpPr>
        <p:spPr>
          <a:xfrm>
            <a:off x="5748338" y="3087688"/>
            <a:ext cx="36512" cy="635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5" name="Google Shape;1665;p187"/>
          <p:cNvSpPr/>
          <p:nvPr/>
        </p:nvSpPr>
        <p:spPr>
          <a:xfrm>
            <a:off x="5668963" y="3017838"/>
            <a:ext cx="203200" cy="193675"/>
          </a:xfrm>
          <a:prstGeom prst="ellipse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6" name="Google Shape;1666;p187"/>
          <p:cNvSpPr txBox="1"/>
          <p:nvPr/>
        </p:nvSpPr>
        <p:spPr>
          <a:xfrm>
            <a:off x="5354638" y="2752725"/>
            <a:ext cx="838200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67" name="Google Shape;1667;p187"/>
          <p:cNvCxnSpPr/>
          <p:nvPr/>
        </p:nvCxnSpPr>
        <p:spPr>
          <a:xfrm>
            <a:off x="5773738" y="3122613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68" name="Google Shape;1668;p187"/>
          <p:cNvSpPr/>
          <p:nvPr/>
        </p:nvSpPr>
        <p:spPr>
          <a:xfrm rot="3591994">
            <a:off x="6145213" y="3981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9" name="Google Shape;1669;p187"/>
          <p:cNvSpPr txBox="1"/>
          <p:nvPr/>
        </p:nvSpPr>
        <p:spPr>
          <a:xfrm rot="3989155">
            <a:off x="5778501" y="4235450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0" name="Google Shape;1670;p187"/>
          <p:cNvSpPr txBox="1"/>
          <p:nvPr/>
        </p:nvSpPr>
        <p:spPr>
          <a:xfrm rot="3852145">
            <a:off x="5440363" y="3433762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 155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4 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1" name="Google Shape;1671;p187"/>
          <p:cNvSpPr/>
          <p:nvPr/>
        </p:nvSpPr>
        <p:spPr>
          <a:xfrm>
            <a:off x="6640513" y="4119563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2" name="Google Shape;1672;p187"/>
          <p:cNvSpPr/>
          <p:nvPr/>
        </p:nvSpPr>
        <p:spPr>
          <a:xfrm>
            <a:off x="6240463" y="40973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3" name="Google Shape;1673;p187"/>
          <p:cNvSpPr/>
          <p:nvPr/>
        </p:nvSpPr>
        <p:spPr>
          <a:xfrm>
            <a:off x="5332413" y="3344863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4" name="Google Shape;1674;p187"/>
          <p:cNvSpPr txBox="1"/>
          <p:nvPr/>
        </p:nvSpPr>
        <p:spPr>
          <a:xfrm rot="3852145">
            <a:off x="4403726" y="2308225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 155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4 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187"/>
          <p:cNvSpPr txBox="1"/>
          <p:nvPr/>
        </p:nvSpPr>
        <p:spPr>
          <a:xfrm>
            <a:off x="609600" y="1295400"/>
            <a:ext cx="8077200" cy="40005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the correcting course and speed to regain track at 0912?</a:t>
            </a:r>
            <a:endParaRPr/>
          </a:p>
        </p:txBody>
      </p:sp>
      <p:sp>
        <p:nvSpPr>
          <p:cNvPr id="1676" name="Google Shape;1676;p187"/>
          <p:cNvSpPr txBox="1"/>
          <p:nvPr/>
        </p:nvSpPr>
        <p:spPr>
          <a:xfrm>
            <a:off x="609600" y="2387600"/>
            <a:ext cx="2749550" cy="40005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194ºT / 4.2 knots</a:t>
            </a:r>
            <a:endParaRPr/>
          </a:p>
        </p:txBody>
      </p:sp>
      <p:cxnSp>
        <p:nvCxnSpPr>
          <p:cNvPr id="1677" name="Google Shape;1677;p187"/>
          <p:cNvCxnSpPr/>
          <p:nvPr/>
        </p:nvCxnSpPr>
        <p:spPr>
          <a:xfrm flipH="1">
            <a:off x="5783263" y="2894013"/>
            <a:ext cx="425450" cy="1347787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678" name="Google Shape;1678;p187"/>
          <p:cNvCxnSpPr>
            <a:endCxn id="1664" idx="3"/>
          </p:cNvCxnSpPr>
          <p:nvPr/>
        </p:nvCxnSpPr>
        <p:spPr>
          <a:xfrm rot="10800000" flipH="1">
            <a:off x="5353485" y="3141889"/>
            <a:ext cx="400200" cy="2016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1679" name="Google Shape;1679;p187"/>
          <p:cNvSpPr/>
          <p:nvPr/>
        </p:nvSpPr>
        <p:spPr>
          <a:xfrm rot="-2908262">
            <a:off x="4613275" y="2438401"/>
            <a:ext cx="1004887" cy="830262"/>
          </a:xfrm>
          <a:prstGeom prst="downArrowCallout">
            <a:avLst>
              <a:gd name="adj1" fmla="val 25000"/>
              <a:gd name="adj2" fmla="val 32633"/>
              <a:gd name="adj3" fmla="val 25000"/>
              <a:gd name="adj4" fmla="val 60615"/>
            </a:avLst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 and Drift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0" name="Google Shape;1680;p187"/>
          <p:cNvSpPr/>
          <p:nvPr/>
        </p:nvSpPr>
        <p:spPr>
          <a:xfrm rot="157254">
            <a:off x="5607050" y="1987550"/>
            <a:ext cx="1004888" cy="884238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Expected set / drift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1" name="Google Shape;1681;p187"/>
          <p:cNvSpPr/>
          <p:nvPr/>
        </p:nvSpPr>
        <p:spPr>
          <a:xfrm>
            <a:off x="6132513" y="3014663"/>
            <a:ext cx="2573337" cy="681037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4996"/>
            </a:avLst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Correcting Course / Speed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82" name="Google Shape;1682;p187"/>
          <p:cNvCxnSpPr/>
          <p:nvPr/>
        </p:nvCxnSpPr>
        <p:spPr>
          <a:xfrm rot="10800000" flipH="1">
            <a:off x="5802313" y="2903538"/>
            <a:ext cx="400050" cy="200025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1683" name="Google Shape;1683;p187"/>
          <p:cNvSpPr/>
          <p:nvPr/>
        </p:nvSpPr>
        <p:spPr>
          <a:xfrm>
            <a:off x="5748338" y="42497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4" name="Google Shape;1684;p187"/>
          <p:cNvSpPr txBox="1"/>
          <p:nvPr/>
        </p:nvSpPr>
        <p:spPr>
          <a:xfrm>
            <a:off x="609600" y="3222625"/>
            <a:ext cx="1685925" cy="841375"/>
          </a:xfrm>
          <a:prstGeom prst="rect">
            <a:avLst/>
          </a:prstGeom>
          <a:solidFill>
            <a:srgbClr val="93B3D7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Set: 074T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Drift: 1.4kts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9" name="Google Shape;1689;p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238" y="1714500"/>
            <a:ext cx="9117012" cy="509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0" name="Google Shape;1690;p188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Correcting Course</a:t>
            </a:r>
            <a:endParaRPr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91" name="Google Shape;1691;p188"/>
          <p:cNvSpPr txBox="1"/>
          <p:nvPr/>
        </p:nvSpPr>
        <p:spPr>
          <a:xfrm>
            <a:off x="6245225" y="3694113"/>
            <a:ext cx="838200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2" name="Google Shape;1692;p188"/>
          <p:cNvSpPr/>
          <p:nvPr/>
        </p:nvSpPr>
        <p:spPr>
          <a:xfrm>
            <a:off x="6559550" y="3992563"/>
            <a:ext cx="222250" cy="290512"/>
          </a:xfrm>
          <a:prstGeom prst="rect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3" name="Google Shape;1693;p188"/>
          <p:cNvSpPr/>
          <p:nvPr/>
        </p:nvSpPr>
        <p:spPr>
          <a:xfrm>
            <a:off x="4652963" y="2070100"/>
            <a:ext cx="304800" cy="228600"/>
          </a:xfrm>
          <a:prstGeom prst="triangle">
            <a:avLst>
              <a:gd name="adj" fmla="val 50000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4" name="Google Shape;1694;p188"/>
          <p:cNvSpPr/>
          <p:nvPr/>
        </p:nvSpPr>
        <p:spPr>
          <a:xfrm>
            <a:off x="4786313" y="2184400"/>
            <a:ext cx="76200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95" name="Google Shape;1695;p188"/>
          <p:cNvCxnSpPr/>
          <p:nvPr/>
        </p:nvCxnSpPr>
        <p:spPr>
          <a:xfrm>
            <a:off x="4795838" y="2230438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96" name="Google Shape;1696;p188"/>
          <p:cNvSpPr/>
          <p:nvPr/>
        </p:nvSpPr>
        <p:spPr>
          <a:xfrm rot="3591994">
            <a:off x="5221288" y="3219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7" name="Google Shape;1697;p188"/>
          <p:cNvSpPr/>
          <p:nvPr/>
        </p:nvSpPr>
        <p:spPr>
          <a:xfrm rot="3591994">
            <a:off x="5642769" y="4128294"/>
            <a:ext cx="196850" cy="322262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8" name="Google Shape;1698;p188"/>
          <p:cNvSpPr txBox="1"/>
          <p:nvPr/>
        </p:nvSpPr>
        <p:spPr>
          <a:xfrm rot="3989155">
            <a:off x="4810126" y="3292475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9" name="Google Shape;1699;p188"/>
          <p:cNvSpPr txBox="1"/>
          <p:nvPr/>
        </p:nvSpPr>
        <p:spPr>
          <a:xfrm rot="3989155">
            <a:off x="5218907" y="4217193"/>
            <a:ext cx="838200" cy="27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0" name="Google Shape;1700;p188"/>
          <p:cNvSpPr/>
          <p:nvPr/>
        </p:nvSpPr>
        <p:spPr>
          <a:xfrm>
            <a:off x="5748338" y="3087688"/>
            <a:ext cx="36512" cy="6350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1" name="Google Shape;1701;p188"/>
          <p:cNvSpPr/>
          <p:nvPr/>
        </p:nvSpPr>
        <p:spPr>
          <a:xfrm>
            <a:off x="5668963" y="3017838"/>
            <a:ext cx="203200" cy="193675"/>
          </a:xfrm>
          <a:prstGeom prst="ellipse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2" name="Google Shape;1702;p188"/>
          <p:cNvSpPr txBox="1"/>
          <p:nvPr/>
        </p:nvSpPr>
        <p:spPr>
          <a:xfrm>
            <a:off x="5332413" y="2654300"/>
            <a:ext cx="838200" cy="369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03" name="Google Shape;1703;p188"/>
          <p:cNvCxnSpPr/>
          <p:nvPr/>
        </p:nvCxnSpPr>
        <p:spPr>
          <a:xfrm>
            <a:off x="5773738" y="3122613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04" name="Google Shape;1704;p188"/>
          <p:cNvSpPr/>
          <p:nvPr/>
        </p:nvSpPr>
        <p:spPr>
          <a:xfrm rot="3591994">
            <a:off x="6145213" y="3981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5" name="Google Shape;1705;p188"/>
          <p:cNvSpPr txBox="1"/>
          <p:nvPr/>
        </p:nvSpPr>
        <p:spPr>
          <a:xfrm rot="3989155">
            <a:off x="5778501" y="4235450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6" name="Google Shape;1706;p188"/>
          <p:cNvSpPr txBox="1"/>
          <p:nvPr/>
        </p:nvSpPr>
        <p:spPr>
          <a:xfrm rot="3852145">
            <a:off x="5440363" y="3433762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 155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4 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7" name="Google Shape;1707;p188"/>
          <p:cNvSpPr/>
          <p:nvPr/>
        </p:nvSpPr>
        <p:spPr>
          <a:xfrm>
            <a:off x="6640513" y="4119563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8" name="Google Shape;1708;p188"/>
          <p:cNvSpPr/>
          <p:nvPr/>
        </p:nvSpPr>
        <p:spPr>
          <a:xfrm>
            <a:off x="6240463" y="40973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9" name="Google Shape;1709;p188"/>
          <p:cNvSpPr/>
          <p:nvPr/>
        </p:nvSpPr>
        <p:spPr>
          <a:xfrm>
            <a:off x="5332413" y="3344863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0" name="Google Shape;1710;p188"/>
          <p:cNvSpPr txBox="1"/>
          <p:nvPr/>
        </p:nvSpPr>
        <p:spPr>
          <a:xfrm rot="3852145">
            <a:off x="4403726" y="2308225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 155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4 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1" name="Google Shape;1711;p188"/>
          <p:cNvCxnSpPr/>
          <p:nvPr/>
        </p:nvCxnSpPr>
        <p:spPr>
          <a:xfrm flipH="1">
            <a:off x="5783263" y="2894013"/>
            <a:ext cx="425450" cy="1347787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712" name="Google Shape;1712;p188"/>
          <p:cNvCxnSpPr>
            <a:endCxn id="1700" idx="3"/>
          </p:cNvCxnSpPr>
          <p:nvPr/>
        </p:nvCxnSpPr>
        <p:spPr>
          <a:xfrm rot="10800000" flipH="1">
            <a:off x="5353485" y="3141889"/>
            <a:ext cx="400200" cy="2016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1713" name="Google Shape;1713;p188"/>
          <p:cNvSpPr/>
          <p:nvPr/>
        </p:nvSpPr>
        <p:spPr>
          <a:xfrm>
            <a:off x="6132513" y="3014663"/>
            <a:ext cx="2573337" cy="681037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4996"/>
            </a:avLst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Correcting Course / Speed</a:t>
            </a:r>
            <a:endParaRPr sz="18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4" name="Google Shape;1714;p188"/>
          <p:cNvCxnSpPr/>
          <p:nvPr/>
        </p:nvCxnSpPr>
        <p:spPr>
          <a:xfrm rot="10800000" flipH="1">
            <a:off x="5802313" y="2903538"/>
            <a:ext cx="400050" cy="200025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dash"/>
            <a:round/>
            <a:headEnd type="none" w="sm" len="sm"/>
            <a:tailEnd type="triangle" w="med" len="med"/>
          </a:ln>
        </p:spPr>
      </p:cxnSp>
      <p:sp>
        <p:nvSpPr>
          <p:cNvPr id="1715" name="Google Shape;1715;p188"/>
          <p:cNvSpPr/>
          <p:nvPr/>
        </p:nvSpPr>
        <p:spPr>
          <a:xfrm>
            <a:off x="5748338" y="4249738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6" name="Google Shape;1716;p188"/>
          <p:cNvSpPr txBox="1"/>
          <p:nvPr/>
        </p:nvSpPr>
        <p:spPr>
          <a:xfrm>
            <a:off x="76200" y="1752600"/>
            <a:ext cx="4219575" cy="1016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Once ordered the correcting course and speed, your ship will regain track at 0912!</a:t>
            </a:r>
            <a:endParaRPr/>
          </a:p>
        </p:txBody>
      </p:sp>
      <p:sp>
        <p:nvSpPr>
          <p:cNvPr id="1717" name="Google Shape;1717;p188"/>
          <p:cNvSpPr/>
          <p:nvPr/>
        </p:nvSpPr>
        <p:spPr>
          <a:xfrm>
            <a:off x="723900" y="2755900"/>
            <a:ext cx="4356100" cy="3065463"/>
          </a:xfrm>
          <a:prstGeom prst="irregularSeal2">
            <a:avLst/>
          </a:prstGeom>
          <a:solidFill>
            <a:srgbClr val="FFFF00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Remember, the current is still acting on your ship!!!</a:t>
            </a:r>
            <a:endParaRPr sz="20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18" name="Google Shape;1718;p188"/>
          <p:cNvCxnSpPr/>
          <p:nvPr/>
        </p:nvCxnSpPr>
        <p:spPr>
          <a:xfrm>
            <a:off x="5761038" y="3128963"/>
            <a:ext cx="17462" cy="1154112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1719" name="Google Shape;1719;p188"/>
          <p:cNvCxnSpPr/>
          <p:nvPr/>
        </p:nvCxnSpPr>
        <p:spPr>
          <a:xfrm>
            <a:off x="5776913" y="4311650"/>
            <a:ext cx="25400" cy="231775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1720" name="Google Shape;1720;p188"/>
          <p:cNvCxnSpPr/>
          <p:nvPr/>
        </p:nvCxnSpPr>
        <p:spPr>
          <a:xfrm flipH="1">
            <a:off x="5337175" y="3132138"/>
            <a:ext cx="425450" cy="1347787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721" name="Google Shape;1721;p188"/>
          <p:cNvSpPr/>
          <p:nvPr/>
        </p:nvSpPr>
        <p:spPr>
          <a:xfrm rot="-10100152">
            <a:off x="5592763" y="3027363"/>
            <a:ext cx="304800" cy="379412"/>
          </a:xfrm>
          <a:prstGeom prst="triangle">
            <a:avLst>
              <a:gd name="adj" fmla="val 50000"/>
            </a:avLst>
          </a:prstGeom>
          <a:solidFill>
            <a:srgbClr val="FFFF00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188"/>
          <p:cNvSpPr txBox="1"/>
          <p:nvPr/>
        </p:nvSpPr>
        <p:spPr>
          <a:xfrm>
            <a:off x="6286500" y="2376488"/>
            <a:ext cx="2749550" cy="40005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194ºT / 4.2 knots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8CDD99-53BF-4ACF-BF67-CD6ABBE87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47" y="8965"/>
            <a:ext cx="9144000" cy="1676401"/>
          </a:xfrm>
          <a:prstGeom prst="rect">
            <a:avLst/>
          </a:prstGeom>
        </p:spPr>
      </p:pic>
      <p:sp>
        <p:nvSpPr>
          <p:cNvPr id="7" name="Google Shape;109;p4">
            <a:extLst>
              <a:ext uri="{FF2B5EF4-FFF2-40B4-BE49-F238E27FC236}">
                <a16:creationId xmlns:a16="http://schemas.microsoft.com/office/drawing/2014/main" id="{420582E2-40C8-2F41-BD73-350DE458DB18}"/>
              </a:ext>
            </a:extLst>
          </p:cNvPr>
          <p:cNvSpPr txBox="1">
            <a:spLocks/>
          </p:cNvSpPr>
          <p:nvPr/>
        </p:nvSpPr>
        <p:spPr>
          <a:xfrm>
            <a:off x="786289" y="109170"/>
            <a:ext cx="5766911" cy="16764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"/>
              <a:buNone/>
            </a:pPr>
            <a:r>
              <a:rPr lang="en-US" sz="4800" dirty="0">
                <a:latin typeface="Calibri" panose="020F0502020204030204" pitchFamily="34" charset="0"/>
                <a:cs typeface="Calibri" panose="020F0502020204030204" pitchFamily="34" charset="0"/>
              </a:rPr>
              <a:t>Questions?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AF175C3-F388-9A4E-BB69-0F293C85E6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775" y="6629400"/>
            <a:ext cx="5399088" cy="16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800" dirty="0">
                <a:solidFill>
                  <a:prstClr val="white"/>
                </a:solidFill>
                <a:latin typeface="Calibri"/>
              </a:rPr>
              <a:t>Operations Officer   I   HMS PROTECTOR   A173   I   The Ice Patrol Ship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94E1CD74-316B-2849-B9A8-21C6DCFCDA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24625"/>
            <a:ext cx="9144000" cy="360363"/>
          </a:xfrm>
          <a:prstGeom prst="rect">
            <a:avLst/>
          </a:prstGeom>
          <a:solidFill>
            <a:srgbClr val="00163B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GB" sz="2400" b="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8A8384E6-2C04-4841-87DB-E8034CA091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6597352"/>
            <a:ext cx="2735336" cy="216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prstClr val="white"/>
                </a:solidFill>
                <a:latin typeface="Calibri"/>
              </a:rPr>
              <a:t>NN284 – Fundamentals of Navigation</a:t>
            </a: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5517F3ED-F0BB-8A4E-AD29-5CCC619E07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13" y="6597650"/>
            <a:ext cx="6135687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r>
              <a:rPr lang="en-US" sz="900" b="0" dirty="0">
                <a:solidFill>
                  <a:prstClr val="white"/>
                </a:solidFill>
                <a:latin typeface="Calibri"/>
              </a:rPr>
              <a:t>SEANAV I United States Naval Academy</a:t>
            </a: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D6AE1FD4-451D-4B48-B1B6-F0D6C0B45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53" y="185635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835D5E-4AEF-48D3-8C6D-4C49494E2A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1885775"/>
            <a:ext cx="7125256" cy="399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6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Practice 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Chartlet</a:t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Plot the Second Fix and DR</a:t>
            </a:r>
            <a:endParaRPr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13" name="Google Shape;413;p20"/>
          <p:cNvGraphicFramePr/>
          <p:nvPr/>
        </p:nvGraphicFramePr>
        <p:xfrm>
          <a:off x="1295400" y="1663700"/>
          <a:ext cx="6781800" cy="169862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</a:t>
                      </a:r>
                      <a:r>
                        <a:rPr lang="en-US" sz="2000"/>
                        <a:t>C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V</a:t>
                      </a:r>
                      <a:r>
                        <a:rPr lang="en-US" sz="2000"/>
                        <a:t>H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</a:t>
                      </a:r>
                      <a:r>
                        <a:rPr lang="en-US" sz="2000"/>
                        <a:t>F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Depth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Time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0900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/>
                        <a:t>300</a:t>
                      </a: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yds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154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en-US" sz="2000"/>
                        <a:t>20</a:t>
                      </a: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0yds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/>
                        <a:t>18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V</a:t>
                      </a:r>
                      <a:r>
                        <a:rPr lang="en-US" sz="2000"/>
                        <a:t>E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/>
                        <a:t>VR</a:t>
                      </a: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V</a:t>
                      </a:r>
                      <a:r>
                        <a:rPr lang="en-US" sz="2000"/>
                        <a:t>I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0903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000"/>
                        <a:t>81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190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111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strike="noStrike" cap="none"/>
                        <a:t>1</a:t>
                      </a:r>
                      <a:r>
                        <a:rPr lang="en-US" sz="2000"/>
                        <a:t>2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14" name="Google Shape;414;p20"/>
          <p:cNvSpPr txBox="1"/>
          <p:nvPr/>
        </p:nvSpPr>
        <p:spPr>
          <a:xfrm>
            <a:off x="2286000" y="3581400"/>
            <a:ext cx="4343400" cy="1295400"/>
          </a:xfrm>
          <a:prstGeom prst="rect">
            <a:avLst/>
          </a:prstGeom>
          <a:solidFill>
            <a:srgbClr val="93B3D7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Ordered Course: 126T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Ordered Speed: 6kts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9" name="Google Shape;779;p70"/>
          <p:cNvGraphicFramePr/>
          <p:nvPr/>
        </p:nvGraphicFramePr>
        <p:xfrm>
          <a:off x="1295400" y="1663700"/>
          <a:ext cx="6781800" cy="27178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Date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Depth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Time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0900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300yds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154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1200yds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V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VR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0903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81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90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111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Q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0906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294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08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 yds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80" name="Google Shape;780;p70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Practice on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Chartlet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 3</a:t>
            </a:r>
            <a:r>
              <a:rPr lang="en-US" sz="3200" b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rd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Fix and DR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1" name="Google Shape;781;p70"/>
          <p:cNvSpPr txBox="1"/>
          <p:nvPr/>
        </p:nvSpPr>
        <p:spPr>
          <a:xfrm>
            <a:off x="2362200" y="4648200"/>
            <a:ext cx="4343400" cy="1295400"/>
          </a:xfrm>
          <a:prstGeom prst="rect">
            <a:avLst/>
          </a:prstGeom>
          <a:solidFill>
            <a:srgbClr val="93B3D7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Ordered Course: 155T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Ordered Speed: 4kts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04" name="Google Shape;804;p72"/>
          <p:cNvGraphicFramePr/>
          <p:nvPr/>
        </p:nvGraphicFramePr>
        <p:xfrm>
          <a:off x="1295400" y="1663700"/>
          <a:ext cx="6781800" cy="33972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Date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Depth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Time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0900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300yds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154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1200yds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V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VR</a:t>
                      </a: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0903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81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90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111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</a:t>
                      </a:r>
                      <a:endParaRPr sz="1400" u="none" strike="noStrike" cap="none"/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Q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0906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294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08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 yds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</a:t>
                      </a: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0909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300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053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257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Calibri"/>
                        <a:buNone/>
                      </a:pPr>
                      <a:r>
                        <a:rPr lang="en-U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</a:t>
                      </a: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97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2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525" marR="9525" marT="9525" marB="0" anchor="b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805" name="Google Shape;805;p72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Practice on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Chartlet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Plot 4</a:t>
            </a:r>
            <a:r>
              <a:rPr lang="en-US" sz="3200" b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Fix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781;p70">
            <a:extLst>
              <a:ext uri="{FF2B5EF4-FFF2-40B4-BE49-F238E27FC236}">
                <a16:creationId xmlns:a16="http://schemas.microsoft.com/office/drawing/2014/main" id="{17317C5A-8EDD-4D26-9964-8FE7082F8083}"/>
              </a:ext>
            </a:extLst>
          </p:cNvPr>
          <p:cNvSpPr txBox="1"/>
          <p:nvPr/>
        </p:nvSpPr>
        <p:spPr>
          <a:xfrm>
            <a:off x="2286000" y="5353050"/>
            <a:ext cx="4343400" cy="1295400"/>
          </a:xfrm>
          <a:prstGeom prst="rect">
            <a:avLst/>
          </a:prstGeom>
          <a:solidFill>
            <a:srgbClr val="93B3D7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Ordered Course: 155T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Ordered Speed: 4kts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513" y="1676400"/>
            <a:ext cx="8803768" cy="5181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Practice 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Chartlet</a:t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Plot DR for the First Fix</a:t>
            </a:r>
            <a:endParaRPr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8" name="Google Shape;398;p19"/>
          <p:cNvSpPr/>
          <p:nvPr/>
        </p:nvSpPr>
        <p:spPr>
          <a:xfrm>
            <a:off x="2343150" y="2035175"/>
            <a:ext cx="46038" cy="4445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19"/>
          <p:cNvSpPr txBox="1"/>
          <p:nvPr/>
        </p:nvSpPr>
        <p:spPr>
          <a:xfrm>
            <a:off x="2160588" y="1797050"/>
            <a:ext cx="506412" cy="246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0900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0" name="Google Shape;400;p19"/>
          <p:cNvCxnSpPr/>
          <p:nvPr/>
        </p:nvCxnSpPr>
        <p:spPr>
          <a:xfrm>
            <a:off x="2343150" y="2035175"/>
            <a:ext cx="2732088" cy="207962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1" name="Google Shape;401;p19"/>
          <p:cNvSpPr/>
          <p:nvPr/>
        </p:nvSpPr>
        <p:spPr>
          <a:xfrm rot="3591994">
            <a:off x="3421857" y="2824956"/>
            <a:ext cx="196850" cy="322263"/>
          </a:xfrm>
          <a:prstGeom prst="arc">
            <a:avLst>
              <a:gd name="adj1" fmla="val 11160540"/>
              <a:gd name="adj2" fmla="val 18639512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19"/>
          <p:cNvSpPr/>
          <p:nvPr/>
        </p:nvSpPr>
        <p:spPr>
          <a:xfrm rot="3591994">
            <a:off x="4798219" y="3882232"/>
            <a:ext cx="196850" cy="322262"/>
          </a:xfrm>
          <a:prstGeom prst="arc">
            <a:avLst>
              <a:gd name="adj1" fmla="val 11160540"/>
              <a:gd name="adj2" fmla="val 1892330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19"/>
          <p:cNvSpPr txBox="1"/>
          <p:nvPr/>
        </p:nvSpPr>
        <p:spPr>
          <a:xfrm>
            <a:off x="3455988" y="2649538"/>
            <a:ext cx="506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19"/>
          <p:cNvSpPr txBox="1"/>
          <p:nvPr/>
        </p:nvSpPr>
        <p:spPr>
          <a:xfrm>
            <a:off x="4751388" y="3640138"/>
            <a:ext cx="506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06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19"/>
          <p:cNvSpPr txBox="1"/>
          <p:nvPr/>
        </p:nvSpPr>
        <p:spPr>
          <a:xfrm rot="2236510">
            <a:off x="2322513" y="2073275"/>
            <a:ext cx="638175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 126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 6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19"/>
          <p:cNvSpPr/>
          <p:nvPr/>
        </p:nvSpPr>
        <p:spPr>
          <a:xfrm>
            <a:off x="2280444" y="1955800"/>
            <a:ext cx="171450" cy="174625"/>
          </a:xfrm>
          <a:prstGeom prst="triangle">
            <a:avLst>
              <a:gd name="adj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513" y="1676400"/>
            <a:ext cx="8803768" cy="518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Practice 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Chartlet</a:t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Plot the Second Fix and DR</a:t>
            </a:r>
            <a:endParaRPr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3" name="Google Shape;423;p21"/>
          <p:cNvSpPr/>
          <p:nvPr/>
        </p:nvSpPr>
        <p:spPr>
          <a:xfrm>
            <a:off x="2343150" y="2035175"/>
            <a:ext cx="46038" cy="4445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1"/>
          <p:cNvSpPr txBox="1"/>
          <p:nvPr/>
        </p:nvSpPr>
        <p:spPr>
          <a:xfrm>
            <a:off x="2160588" y="1797050"/>
            <a:ext cx="506412" cy="246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0900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1"/>
          <p:cNvCxnSpPr>
            <a:stCxn id="423" idx="5"/>
          </p:cNvCxnSpPr>
          <p:nvPr/>
        </p:nvCxnSpPr>
        <p:spPr>
          <a:xfrm>
            <a:off x="2382446" y="2073115"/>
            <a:ext cx="2692500" cy="2041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1"/>
          <p:cNvSpPr/>
          <p:nvPr/>
        </p:nvSpPr>
        <p:spPr>
          <a:xfrm rot="3591994">
            <a:off x="3421857" y="2824956"/>
            <a:ext cx="196850" cy="322263"/>
          </a:xfrm>
          <a:prstGeom prst="arc">
            <a:avLst>
              <a:gd name="adj1" fmla="val 11160540"/>
              <a:gd name="adj2" fmla="val 18639512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1"/>
          <p:cNvSpPr/>
          <p:nvPr/>
        </p:nvSpPr>
        <p:spPr>
          <a:xfrm rot="3591994">
            <a:off x="4798219" y="3882232"/>
            <a:ext cx="196850" cy="322262"/>
          </a:xfrm>
          <a:prstGeom prst="arc">
            <a:avLst>
              <a:gd name="adj1" fmla="val 11160540"/>
              <a:gd name="adj2" fmla="val 1892330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21"/>
          <p:cNvSpPr txBox="1"/>
          <p:nvPr/>
        </p:nvSpPr>
        <p:spPr>
          <a:xfrm>
            <a:off x="3455988" y="2649538"/>
            <a:ext cx="506412" cy="246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0903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1"/>
          <p:cNvSpPr txBox="1"/>
          <p:nvPr/>
        </p:nvSpPr>
        <p:spPr>
          <a:xfrm>
            <a:off x="4751388" y="3640138"/>
            <a:ext cx="506412" cy="246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0906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21"/>
          <p:cNvSpPr txBox="1"/>
          <p:nvPr/>
        </p:nvSpPr>
        <p:spPr>
          <a:xfrm rot="2236510">
            <a:off x="2322513" y="2073275"/>
            <a:ext cx="638175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 126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 6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1"/>
          <p:cNvSpPr/>
          <p:nvPr/>
        </p:nvSpPr>
        <p:spPr>
          <a:xfrm>
            <a:off x="4087813" y="3030538"/>
            <a:ext cx="152400" cy="152400"/>
          </a:xfrm>
          <a:prstGeom prst="ellipse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21"/>
          <p:cNvSpPr/>
          <p:nvPr/>
        </p:nvSpPr>
        <p:spPr>
          <a:xfrm>
            <a:off x="4144963" y="3082925"/>
            <a:ext cx="46037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21"/>
          <p:cNvSpPr txBox="1"/>
          <p:nvPr/>
        </p:nvSpPr>
        <p:spPr>
          <a:xfrm>
            <a:off x="3962400" y="2846388"/>
            <a:ext cx="506413" cy="246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0903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4" name="Google Shape;434;p21"/>
          <p:cNvCxnSpPr>
            <a:stCxn id="432" idx="5"/>
          </p:cNvCxnSpPr>
          <p:nvPr/>
        </p:nvCxnSpPr>
        <p:spPr>
          <a:xfrm>
            <a:off x="4184258" y="3122221"/>
            <a:ext cx="2694000" cy="2041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5" name="Google Shape;435;p21"/>
          <p:cNvSpPr/>
          <p:nvPr/>
        </p:nvSpPr>
        <p:spPr>
          <a:xfrm rot="3591994">
            <a:off x="5223669" y="3872707"/>
            <a:ext cx="196850" cy="322262"/>
          </a:xfrm>
          <a:prstGeom prst="arc">
            <a:avLst>
              <a:gd name="adj1" fmla="val 11160540"/>
              <a:gd name="adj2" fmla="val 18639512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21"/>
          <p:cNvSpPr/>
          <p:nvPr/>
        </p:nvSpPr>
        <p:spPr>
          <a:xfrm rot="3591994">
            <a:off x="6600032" y="4929981"/>
            <a:ext cx="196850" cy="322263"/>
          </a:xfrm>
          <a:prstGeom prst="arc">
            <a:avLst>
              <a:gd name="adj1" fmla="val 11160540"/>
              <a:gd name="adj2" fmla="val 1892330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1"/>
          <p:cNvSpPr txBox="1"/>
          <p:nvPr/>
        </p:nvSpPr>
        <p:spPr>
          <a:xfrm>
            <a:off x="5257800" y="3698875"/>
            <a:ext cx="506413" cy="246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0906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1"/>
          <p:cNvSpPr txBox="1"/>
          <p:nvPr/>
        </p:nvSpPr>
        <p:spPr>
          <a:xfrm>
            <a:off x="6553200" y="4689475"/>
            <a:ext cx="506413" cy="246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1"/>
          <p:cNvSpPr txBox="1"/>
          <p:nvPr/>
        </p:nvSpPr>
        <p:spPr>
          <a:xfrm rot="2236510">
            <a:off x="4124325" y="3121025"/>
            <a:ext cx="638175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 126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 6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1"/>
          <p:cNvSpPr/>
          <p:nvPr/>
        </p:nvSpPr>
        <p:spPr>
          <a:xfrm>
            <a:off x="2280444" y="1955800"/>
            <a:ext cx="171450" cy="174625"/>
          </a:xfrm>
          <a:prstGeom prst="triangle">
            <a:avLst>
              <a:gd name="adj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Google Shape;50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63" y="1645987"/>
            <a:ext cx="8855470" cy="5212001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11"/>
          <p:cNvSpPr/>
          <p:nvPr/>
        </p:nvSpPr>
        <p:spPr>
          <a:xfrm>
            <a:off x="2343150" y="2035175"/>
            <a:ext cx="46038" cy="44450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11"/>
          <p:cNvSpPr txBox="1"/>
          <p:nvPr/>
        </p:nvSpPr>
        <p:spPr>
          <a:xfrm>
            <a:off x="2160588" y="1797050"/>
            <a:ext cx="506412" cy="246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0900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7" name="Google Shape;507;p11"/>
          <p:cNvCxnSpPr>
            <a:stCxn id="505" idx="5"/>
          </p:cNvCxnSpPr>
          <p:nvPr/>
        </p:nvCxnSpPr>
        <p:spPr>
          <a:xfrm>
            <a:off x="2382446" y="2073115"/>
            <a:ext cx="2692500" cy="2041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08" name="Google Shape;508;p11"/>
          <p:cNvSpPr/>
          <p:nvPr/>
        </p:nvSpPr>
        <p:spPr>
          <a:xfrm rot="3591994">
            <a:off x="3421857" y="2824956"/>
            <a:ext cx="196850" cy="322263"/>
          </a:xfrm>
          <a:prstGeom prst="arc">
            <a:avLst>
              <a:gd name="adj1" fmla="val 11160540"/>
              <a:gd name="adj2" fmla="val 18639512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11"/>
          <p:cNvSpPr/>
          <p:nvPr/>
        </p:nvSpPr>
        <p:spPr>
          <a:xfrm rot="3591994">
            <a:off x="4798219" y="3882232"/>
            <a:ext cx="196850" cy="322262"/>
          </a:xfrm>
          <a:prstGeom prst="arc">
            <a:avLst>
              <a:gd name="adj1" fmla="val 11160540"/>
              <a:gd name="adj2" fmla="val 1892330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11"/>
          <p:cNvSpPr txBox="1"/>
          <p:nvPr/>
        </p:nvSpPr>
        <p:spPr>
          <a:xfrm>
            <a:off x="3455988" y="2649538"/>
            <a:ext cx="506412" cy="246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0903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11"/>
          <p:cNvSpPr txBox="1"/>
          <p:nvPr/>
        </p:nvSpPr>
        <p:spPr>
          <a:xfrm>
            <a:off x="4751388" y="3640138"/>
            <a:ext cx="506412" cy="246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0906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11"/>
          <p:cNvSpPr txBox="1"/>
          <p:nvPr/>
        </p:nvSpPr>
        <p:spPr>
          <a:xfrm rot="2236510">
            <a:off x="2322513" y="2073275"/>
            <a:ext cx="638175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 126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 6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11"/>
          <p:cNvSpPr/>
          <p:nvPr/>
        </p:nvSpPr>
        <p:spPr>
          <a:xfrm>
            <a:off x="4087813" y="3030538"/>
            <a:ext cx="152400" cy="152400"/>
          </a:xfrm>
          <a:prstGeom prst="ellipse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11"/>
          <p:cNvSpPr/>
          <p:nvPr/>
        </p:nvSpPr>
        <p:spPr>
          <a:xfrm>
            <a:off x="4144963" y="3082925"/>
            <a:ext cx="46037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11"/>
          <p:cNvSpPr txBox="1"/>
          <p:nvPr/>
        </p:nvSpPr>
        <p:spPr>
          <a:xfrm>
            <a:off x="3962400" y="2846388"/>
            <a:ext cx="506413" cy="246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0903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6" name="Google Shape;516;p11"/>
          <p:cNvCxnSpPr>
            <a:stCxn id="514" idx="5"/>
          </p:cNvCxnSpPr>
          <p:nvPr/>
        </p:nvCxnSpPr>
        <p:spPr>
          <a:xfrm>
            <a:off x="4184258" y="3122221"/>
            <a:ext cx="2694000" cy="2041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7" name="Google Shape;517;p11"/>
          <p:cNvSpPr/>
          <p:nvPr/>
        </p:nvSpPr>
        <p:spPr>
          <a:xfrm rot="3591994">
            <a:off x="5223669" y="3872707"/>
            <a:ext cx="196850" cy="322262"/>
          </a:xfrm>
          <a:prstGeom prst="arc">
            <a:avLst>
              <a:gd name="adj1" fmla="val 11160540"/>
              <a:gd name="adj2" fmla="val 18639512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11"/>
          <p:cNvSpPr/>
          <p:nvPr/>
        </p:nvSpPr>
        <p:spPr>
          <a:xfrm rot="3591994">
            <a:off x="6600032" y="4929981"/>
            <a:ext cx="196850" cy="322263"/>
          </a:xfrm>
          <a:prstGeom prst="arc">
            <a:avLst>
              <a:gd name="adj1" fmla="val 11160540"/>
              <a:gd name="adj2" fmla="val 1892330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11"/>
          <p:cNvSpPr txBox="1"/>
          <p:nvPr/>
        </p:nvSpPr>
        <p:spPr>
          <a:xfrm>
            <a:off x="5257800" y="3698875"/>
            <a:ext cx="506413" cy="246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0906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11"/>
          <p:cNvSpPr txBox="1"/>
          <p:nvPr/>
        </p:nvSpPr>
        <p:spPr>
          <a:xfrm>
            <a:off x="6553200" y="4689475"/>
            <a:ext cx="506413" cy="246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11"/>
          <p:cNvSpPr txBox="1"/>
          <p:nvPr/>
        </p:nvSpPr>
        <p:spPr>
          <a:xfrm rot="2236510">
            <a:off x="4124325" y="3121025"/>
            <a:ext cx="638175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 126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 6</a:t>
            </a:r>
            <a:endParaRPr sz="10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11"/>
          <p:cNvSpPr/>
          <p:nvPr/>
        </p:nvSpPr>
        <p:spPr>
          <a:xfrm>
            <a:off x="2280444" y="1955800"/>
            <a:ext cx="171450" cy="174625"/>
          </a:xfrm>
          <a:prstGeom prst="triangle">
            <a:avLst>
              <a:gd name="adj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3" name="Google Shape;523;p11"/>
          <p:cNvSpPr txBox="1"/>
          <p:nvPr/>
        </p:nvSpPr>
        <p:spPr>
          <a:xfrm>
            <a:off x="5505450" y="2371725"/>
            <a:ext cx="2573338" cy="831850"/>
          </a:xfrm>
          <a:prstGeom prst="rect">
            <a:avLst/>
          </a:prstGeom>
          <a:solidFill>
            <a:srgbClr val="17365D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Set: 107T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Drift: 2.5 knots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11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  <a:t>Practice on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  <a:t>Chartlet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  <a:t>Calculate Set and Drift 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  <a:t>for 0903 fix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525" name="Google Shape;525;p11"/>
          <p:cNvCxnSpPr/>
          <p:nvPr/>
        </p:nvCxnSpPr>
        <p:spPr>
          <a:xfrm>
            <a:off x="3554413" y="2962287"/>
            <a:ext cx="609600" cy="109538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526" name="Google Shape;526;p11"/>
          <p:cNvSpPr txBox="1"/>
          <p:nvPr/>
        </p:nvSpPr>
        <p:spPr>
          <a:xfrm rot="427535">
            <a:off x="3219450" y="2298700"/>
            <a:ext cx="1454150" cy="400050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Set / Drift</a:t>
            </a:r>
            <a:endParaRPr sz="20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325" y="1777600"/>
            <a:ext cx="5523475" cy="47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46786" y="1777590"/>
            <a:ext cx="3000374" cy="2245347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12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  <a:t>Practice on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  <a:t>Chartlet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  <a:t>Calculate Set and Drift 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rPr>
              <a:t>for 0903 fix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535" name="Google Shape;535;p12"/>
          <p:cNvGrpSpPr/>
          <p:nvPr/>
        </p:nvGrpSpPr>
        <p:grpSpPr>
          <a:xfrm>
            <a:off x="95416" y="4013097"/>
            <a:ext cx="7165960" cy="3468452"/>
            <a:chOff x="404956" y="3961326"/>
            <a:chExt cx="7165960" cy="3468452"/>
          </a:xfrm>
        </p:grpSpPr>
        <p:grpSp>
          <p:nvGrpSpPr>
            <p:cNvPr id="536" name="Google Shape;536;p12"/>
            <p:cNvGrpSpPr/>
            <p:nvPr/>
          </p:nvGrpSpPr>
          <p:grpSpPr>
            <a:xfrm rot="582704">
              <a:off x="553380" y="4523914"/>
              <a:ext cx="6869112" cy="2343275"/>
              <a:chOff x="1219197" y="3522042"/>
              <a:chExt cx="4419587" cy="1507165"/>
            </a:xfrm>
          </p:grpSpPr>
          <p:grpSp>
            <p:nvGrpSpPr>
              <p:cNvPr id="537" name="Google Shape;537;p12"/>
              <p:cNvGrpSpPr/>
              <p:nvPr/>
            </p:nvGrpSpPr>
            <p:grpSpPr>
              <a:xfrm>
                <a:off x="1219197" y="3526206"/>
                <a:ext cx="4419587" cy="1174220"/>
                <a:chOff x="1219200" y="3834366"/>
                <a:chExt cx="4419600" cy="1301298"/>
              </a:xfrm>
            </p:grpSpPr>
            <p:sp>
              <p:nvSpPr>
                <p:cNvPr id="538" name="Google Shape;538;p12"/>
                <p:cNvSpPr/>
                <p:nvPr/>
              </p:nvSpPr>
              <p:spPr>
                <a:xfrm>
                  <a:off x="1219200" y="3834366"/>
                  <a:ext cx="4419600" cy="1042170"/>
                </a:xfrm>
                <a:prstGeom prst="rect">
                  <a:avLst/>
                </a:prstGeom>
                <a:solidFill>
                  <a:srgbClr val="BFBFBF">
                    <a:alpha val="25098"/>
                  </a:srgbClr>
                </a:solidFill>
                <a:ln w="25400" cap="flat" cmpd="sng">
                  <a:solidFill>
                    <a:srgbClr val="395E89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000"/>
                    <a:buFont typeface="Arial"/>
                    <a:buNone/>
                  </a:pPr>
                  <a:endParaRPr sz="2000" b="1" i="0" u="none" strike="noStrike" cap="non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9" name="Google Shape;539;p12"/>
                <p:cNvSpPr/>
                <p:nvPr/>
              </p:nvSpPr>
              <p:spPr>
                <a:xfrm>
                  <a:off x="2590941" y="4800721"/>
                  <a:ext cx="1752723" cy="152761"/>
                </a:xfrm>
                <a:prstGeom prst="rect">
                  <a:avLst/>
                </a:prstGeom>
                <a:solidFill>
                  <a:srgbClr val="A5A5A5"/>
                </a:solidFill>
                <a:ln w="25400" cap="flat" cmpd="sng">
                  <a:solidFill>
                    <a:srgbClr val="395E89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000"/>
                    <a:buFont typeface="Arial"/>
                    <a:buNone/>
                  </a:pPr>
                  <a:endParaRPr sz="2000" b="1" i="0" u="none" strike="noStrike" cap="non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40" name="Google Shape;540;p12"/>
                <p:cNvSpPr/>
                <p:nvPr/>
              </p:nvSpPr>
              <p:spPr>
                <a:xfrm>
                  <a:off x="2590941" y="4953483"/>
                  <a:ext cx="1752723" cy="151629"/>
                </a:xfrm>
                <a:prstGeom prst="rect">
                  <a:avLst/>
                </a:prstGeom>
                <a:gradFill>
                  <a:gsLst>
                    <a:gs pos="0">
                      <a:srgbClr val="FFFFFF"/>
                    </a:gs>
                    <a:gs pos="7001">
                      <a:srgbClr val="E6E6E6"/>
                    </a:gs>
                    <a:gs pos="32001">
                      <a:srgbClr val="7D8496"/>
                    </a:gs>
                    <a:gs pos="47000">
                      <a:srgbClr val="E6E6E6"/>
                    </a:gs>
                    <a:gs pos="85001">
                      <a:srgbClr val="7D8496"/>
                    </a:gs>
                    <a:gs pos="100000">
                      <a:srgbClr val="E6E6E6"/>
                    </a:gs>
                  </a:gsLst>
                  <a:lin ang="5400000" scaled="0"/>
                </a:gradFill>
                <a:ln w="25400" cap="flat" cmpd="sng">
                  <a:solidFill>
                    <a:srgbClr val="395E89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000"/>
                    <a:buFont typeface="Arial"/>
                    <a:buNone/>
                  </a:pPr>
                  <a:endParaRPr sz="2000" b="1" i="0" u="none" strike="noStrike" cap="non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41" name="Google Shape;541;p12"/>
                <p:cNvGrpSpPr/>
                <p:nvPr/>
              </p:nvGrpSpPr>
              <p:grpSpPr>
                <a:xfrm>
                  <a:off x="2227323" y="4907088"/>
                  <a:ext cx="350340" cy="228576"/>
                  <a:chOff x="1013967" y="2201412"/>
                  <a:chExt cx="467122" cy="304767"/>
                </a:xfrm>
              </p:grpSpPr>
              <p:sp>
                <p:nvSpPr>
                  <p:cNvPr id="542" name="Google Shape;542;p12"/>
                  <p:cNvSpPr/>
                  <p:nvPr/>
                </p:nvSpPr>
                <p:spPr>
                  <a:xfrm>
                    <a:off x="1013967" y="2201412"/>
                    <a:ext cx="76265" cy="304767"/>
                  </a:xfrm>
                  <a:prstGeom prst="rect">
                    <a:avLst/>
                  </a:prstGeom>
                  <a:gradFill>
                    <a:gsLst>
                      <a:gs pos="0">
                        <a:srgbClr val="262626"/>
                      </a:gs>
                      <a:gs pos="14000">
                        <a:srgbClr val="262626"/>
                      </a:gs>
                      <a:gs pos="16000">
                        <a:srgbClr val="1F1F1F"/>
                      </a:gs>
                      <a:gs pos="17999">
                        <a:srgbClr val="FFFFFF"/>
                      </a:gs>
                      <a:gs pos="42000">
                        <a:srgbClr val="636363"/>
                      </a:gs>
                      <a:gs pos="52999">
                        <a:srgbClr val="CFCFCF"/>
                      </a:gs>
                      <a:gs pos="66000">
                        <a:srgbClr val="CFCFCF"/>
                      </a:gs>
                      <a:gs pos="75999">
                        <a:srgbClr val="1F1F1F"/>
                      </a:gs>
                      <a:gs pos="78999">
                        <a:srgbClr val="FFFFFF"/>
                      </a:gs>
                      <a:gs pos="100000">
                        <a:srgbClr val="7F7F7F"/>
                      </a:gs>
                    </a:gsLst>
                    <a:lin ang="5400000" scaled="0"/>
                  </a:gradFill>
                  <a:ln w="25400" cap="flat" cmpd="sng">
                    <a:solidFill>
                      <a:srgbClr val="395E89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000"/>
                      <a:buFont typeface="Arial"/>
                      <a:buNone/>
                    </a:pPr>
                    <a:endParaRPr sz="2000" b="1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12"/>
                  <p:cNvSpPr/>
                  <p:nvPr/>
                </p:nvSpPr>
                <p:spPr>
                  <a:xfrm>
                    <a:off x="1166497" y="2201412"/>
                    <a:ext cx="76265" cy="304767"/>
                  </a:xfrm>
                  <a:prstGeom prst="rect">
                    <a:avLst/>
                  </a:prstGeom>
                  <a:gradFill>
                    <a:gsLst>
                      <a:gs pos="0">
                        <a:srgbClr val="262626"/>
                      </a:gs>
                      <a:gs pos="14000">
                        <a:srgbClr val="262626"/>
                      </a:gs>
                      <a:gs pos="16000">
                        <a:srgbClr val="1F1F1F"/>
                      </a:gs>
                      <a:gs pos="17999">
                        <a:srgbClr val="FFFFFF"/>
                      </a:gs>
                      <a:gs pos="42000">
                        <a:srgbClr val="636363"/>
                      </a:gs>
                      <a:gs pos="52999">
                        <a:srgbClr val="CFCFCF"/>
                      </a:gs>
                      <a:gs pos="66000">
                        <a:srgbClr val="CFCFCF"/>
                      </a:gs>
                      <a:gs pos="75999">
                        <a:srgbClr val="1F1F1F"/>
                      </a:gs>
                      <a:gs pos="78999">
                        <a:srgbClr val="FFFFFF"/>
                      </a:gs>
                      <a:gs pos="100000">
                        <a:srgbClr val="7F7F7F"/>
                      </a:gs>
                    </a:gsLst>
                    <a:lin ang="5400000" scaled="0"/>
                  </a:gradFill>
                  <a:ln w="25400" cap="flat" cmpd="sng">
                    <a:solidFill>
                      <a:srgbClr val="395E89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000"/>
                      <a:buFont typeface="Arial"/>
                      <a:buNone/>
                    </a:pPr>
                    <a:endParaRPr sz="2000" b="1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12"/>
                  <p:cNvSpPr/>
                  <p:nvPr/>
                </p:nvSpPr>
                <p:spPr>
                  <a:xfrm>
                    <a:off x="1090232" y="2249692"/>
                    <a:ext cx="76265" cy="229330"/>
                  </a:xfrm>
                  <a:prstGeom prst="rect">
                    <a:avLst/>
                  </a:prstGeom>
                  <a:solidFill>
                    <a:srgbClr val="A5A5A5"/>
                  </a:solidFill>
                  <a:ln w="25400" cap="flat" cmpd="sng">
                    <a:solidFill>
                      <a:srgbClr val="395E89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000"/>
                      <a:buFont typeface="Arial"/>
                      <a:buNone/>
                    </a:pPr>
                    <a:endParaRPr sz="2000" b="1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12"/>
                  <p:cNvSpPr/>
                  <p:nvPr/>
                </p:nvSpPr>
                <p:spPr>
                  <a:xfrm rot="5400000">
                    <a:off x="1242494" y="2249959"/>
                    <a:ext cx="229330" cy="228795"/>
                  </a:xfrm>
                  <a:prstGeom prst="triangle">
                    <a:avLst>
                      <a:gd name="adj" fmla="val 50000"/>
                    </a:avLst>
                  </a:prstGeom>
                  <a:gradFill>
                    <a:gsLst>
                      <a:gs pos="0">
                        <a:srgbClr val="CBCBCB"/>
                      </a:gs>
                      <a:gs pos="13000">
                        <a:srgbClr val="5F5F5F"/>
                      </a:gs>
                      <a:gs pos="21001">
                        <a:srgbClr val="5F5F5F"/>
                      </a:gs>
                      <a:gs pos="63000">
                        <a:srgbClr val="FFFFFF"/>
                      </a:gs>
                      <a:gs pos="67000">
                        <a:srgbClr val="B2B2B2"/>
                      </a:gs>
                      <a:gs pos="69000">
                        <a:srgbClr val="292929"/>
                      </a:gs>
                      <a:gs pos="82001">
                        <a:srgbClr val="777777"/>
                      </a:gs>
                      <a:gs pos="100000">
                        <a:srgbClr val="EAEAEA"/>
                      </a:gs>
                    </a:gsLst>
                    <a:lin ang="5400000" scaled="0"/>
                  </a:gradFill>
                  <a:ln w="25400" cap="flat" cmpd="sng">
                    <a:solidFill>
                      <a:srgbClr val="395E89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000"/>
                      <a:buFont typeface="Arial"/>
                      <a:buNone/>
                    </a:pPr>
                    <a:endParaRPr sz="2000" b="1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12"/>
                  <p:cNvSpPr/>
                  <p:nvPr/>
                </p:nvSpPr>
                <p:spPr>
                  <a:xfrm>
                    <a:off x="1404824" y="2290428"/>
                    <a:ext cx="76265" cy="152383"/>
                  </a:xfrm>
                  <a:prstGeom prst="rect">
                    <a:avLst/>
                  </a:prstGeom>
                  <a:solidFill>
                    <a:srgbClr val="A5A5A5"/>
                  </a:solidFill>
                  <a:ln w="25400" cap="flat" cmpd="sng">
                    <a:solidFill>
                      <a:srgbClr val="395E89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000"/>
                      <a:buFont typeface="Arial"/>
                      <a:buNone/>
                    </a:pPr>
                    <a:endParaRPr sz="2000" b="1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7" name="Google Shape;547;p12"/>
                <p:cNvGrpSpPr/>
                <p:nvPr/>
              </p:nvGrpSpPr>
              <p:grpSpPr>
                <a:xfrm flipH="1">
                  <a:off x="4308936" y="4849379"/>
                  <a:ext cx="384048" cy="253470"/>
                  <a:chOff x="990832" y="2117052"/>
                  <a:chExt cx="512063" cy="367348"/>
                </a:xfrm>
              </p:grpSpPr>
              <p:sp>
                <p:nvSpPr>
                  <p:cNvPr id="548" name="Google Shape;548;p12"/>
                  <p:cNvSpPr/>
                  <p:nvPr/>
                </p:nvSpPr>
                <p:spPr>
                  <a:xfrm>
                    <a:off x="990832" y="2118691"/>
                    <a:ext cx="76265" cy="365709"/>
                  </a:xfrm>
                  <a:prstGeom prst="rect">
                    <a:avLst/>
                  </a:prstGeom>
                  <a:gradFill>
                    <a:gsLst>
                      <a:gs pos="0">
                        <a:srgbClr val="262626"/>
                      </a:gs>
                      <a:gs pos="14000">
                        <a:srgbClr val="262626"/>
                      </a:gs>
                      <a:gs pos="16000">
                        <a:srgbClr val="1F1F1F"/>
                      </a:gs>
                      <a:gs pos="17999">
                        <a:srgbClr val="FFFFFF"/>
                      </a:gs>
                      <a:gs pos="42000">
                        <a:srgbClr val="636363"/>
                      </a:gs>
                      <a:gs pos="52999">
                        <a:srgbClr val="CFCFCF"/>
                      </a:gs>
                      <a:gs pos="66000">
                        <a:srgbClr val="CFCFCF"/>
                      </a:gs>
                      <a:gs pos="75999">
                        <a:srgbClr val="1F1F1F"/>
                      </a:gs>
                      <a:gs pos="78999">
                        <a:srgbClr val="FFFFFF"/>
                      </a:gs>
                      <a:gs pos="100000">
                        <a:srgbClr val="7F7F7F"/>
                      </a:gs>
                    </a:gsLst>
                    <a:lin ang="5400000" scaled="0"/>
                  </a:gradFill>
                  <a:ln w="25400" cap="flat" cmpd="sng">
                    <a:solidFill>
                      <a:srgbClr val="395E89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000"/>
                      <a:buFont typeface="Arial"/>
                      <a:buNone/>
                    </a:pPr>
                    <a:endParaRPr sz="2000" b="1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9" name="Google Shape;549;p12"/>
                  <p:cNvSpPr/>
                  <p:nvPr/>
                </p:nvSpPr>
                <p:spPr>
                  <a:xfrm>
                    <a:off x="1143362" y="2117052"/>
                    <a:ext cx="76265" cy="365708"/>
                  </a:xfrm>
                  <a:prstGeom prst="rect">
                    <a:avLst/>
                  </a:prstGeom>
                  <a:gradFill>
                    <a:gsLst>
                      <a:gs pos="0">
                        <a:srgbClr val="262626"/>
                      </a:gs>
                      <a:gs pos="14000">
                        <a:srgbClr val="262626"/>
                      </a:gs>
                      <a:gs pos="16000">
                        <a:srgbClr val="1F1F1F"/>
                      </a:gs>
                      <a:gs pos="17999">
                        <a:srgbClr val="FFFFFF"/>
                      </a:gs>
                      <a:gs pos="42000">
                        <a:srgbClr val="636363"/>
                      </a:gs>
                      <a:gs pos="52999">
                        <a:srgbClr val="CFCFCF"/>
                      </a:gs>
                      <a:gs pos="66000">
                        <a:srgbClr val="CFCFCF"/>
                      </a:gs>
                      <a:gs pos="75999">
                        <a:srgbClr val="1F1F1F"/>
                      </a:gs>
                      <a:gs pos="78999">
                        <a:srgbClr val="FFFFFF"/>
                      </a:gs>
                      <a:gs pos="100000">
                        <a:srgbClr val="7F7F7F"/>
                      </a:gs>
                    </a:gsLst>
                    <a:lin ang="5400000" scaled="0"/>
                  </a:gradFill>
                  <a:ln w="25400" cap="flat" cmpd="sng">
                    <a:solidFill>
                      <a:srgbClr val="395E89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000"/>
                      <a:buFont typeface="Arial"/>
                      <a:buNone/>
                    </a:pPr>
                    <a:endParaRPr sz="2000" b="1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12"/>
                  <p:cNvSpPr/>
                  <p:nvPr/>
                </p:nvSpPr>
                <p:spPr>
                  <a:xfrm>
                    <a:off x="1067097" y="2167890"/>
                    <a:ext cx="76265" cy="288631"/>
                  </a:xfrm>
                  <a:prstGeom prst="rect">
                    <a:avLst/>
                  </a:prstGeom>
                  <a:solidFill>
                    <a:srgbClr val="A5A5A5"/>
                  </a:solidFill>
                  <a:ln w="25400" cap="flat" cmpd="sng">
                    <a:solidFill>
                      <a:srgbClr val="395E89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000"/>
                      <a:buFont typeface="Arial"/>
                      <a:buNone/>
                    </a:pPr>
                    <a:endParaRPr sz="2000" b="1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12"/>
                  <p:cNvSpPr/>
                  <p:nvPr/>
                </p:nvSpPr>
                <p:spPr>
                  <a:xfrm rot="5400000">
                    <a:off x="1244864" y="2196850"/>
                    <a:ext cx="288631" cy="227432"/>
                  </a:xfrm>
                  <a:prstGeom prst="triangle">
                    <a:avLst>
                      <a:gd name="adj" fmla="val 50000"/>
                    </a:avLst>
                  </a:prstGeom>
                  <a:gradFill>
                    <a:gsLst>
                      <a:gs pos="0">
                        <a:srgbClr val="CBCBCB"/>
                      </a:gs>
                      <a:gs pos="13000">
                        <a:srgbClr val="5F5F5F"/>
                      </a:gs>
                      <a:gs pos="21001">
                        <a:srgbClr val="5F5F5F"/>
                      </a:gs>
                      <a:gs pos="63000">
                        <a:srgbClr val="FFFFFF"/>
                      </a:gs>
                      <a:gs pos="67000">
                        <a:srgbClr val="B2B2B2"/>
                      </a:gs>
                      <a:gs pos="69000">
                        <a:srgbClr val="292929"/>
                      </a:gs>
                      <a:gs pos="82001">
                        <a:srgbClr val="777777"/>
                      </a:gs>
                      <a:gs pos="100000">
                        <a:srgbClr val="EAEAEA"/>
                      </a:gs>
                    </a:gsLst>
                    <a:lin ang="5400000" scaled="0"/>
                  </a:gradFill>
                  <a:ln w="25400" cap="flat" cmpd="sng">
                    <a:solidFill>
                      <a:srgbClr val="395E89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000"/>
                      <a:buFont typeface="Arial"/>
                      <a:buNone/>
                    </a:pPr>
                    <a:endParaRPr sz="2000" b="1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12"/>
                  <p:cNvSpPr/>
                  <p:nvPr/>
                </p:nvSpPr>
                <p:spPr>
                  <a:xfrm>
                    <a:off x="1384413" y="2205609"/>
                    <a:ext cx="76265" cy="213193"/>
                  </a:xfrm>
                  <a:prstGeom prst="rect">
                    <a:avLst/>
                  </a:prstGeom>
                  <a:solidFill>
                    <a:srgbClr val="A5A5A5"/>
                  </a:solidFill>
                  <a:ln w="25400" cap="flat" cmpd="sng">
                    <a:solidFill>
                      <a:srgbClr val="395E89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2000"/>
                      <a:buFont typeface="Arial"/>
                      <a:buNone/>
                    </a:pPr>
                    <a:endParaRPr sz="2000" b="1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553" name="Google Shape;553;p12"/>
              <p:cNvSpPr/>
              <p:nvPr/>
            </p:nvSpPr>
            <p:spPr>
              <a:xfrm rot="10800000" flipH="1">
                <a:off x="1529702" y="4288939"/>
                <a:ext cx="1823195" cy="45947"/>
              </a:xfrm>
              <a:custGeom>
                <a:avLst/>
                <a:gdLst/>
                <a:ahLst/>
                <a:cxnLst/>
                <a:rect l="l" t="t" r="r" b="b"/>
                <a:pathLst>
                  <a:path w="3931920" h="120000" extrusionOk="0">
                    <a:moveTo>
                      <a:pt x="0" y="0"/>
                    </a:moveTo>
                    <a:lnTo>
                      <a:pt x="3931920" y="0"/>
                    </a:lnTo>
                    <a:lnTo>
                      <a:pt x="3931920" y="0"/>
                    </a:lnTo>
                  </a:path>
                </a:pathLst>
              </a:custGeom>
              <a:noFill/>
              <a:ln w="15875" cap="flat" cmpd="sng">
                <a:solidFill>
                  <a:srgbClr val="4A7DB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Times New Roman"/>
                  <a:buNone/>
                </a:pPr>
                <a:endParaRPr sz="20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2"/>
              <p:cNvSpPr/>
              <p:nvPr/>
            </p:nvSpPr>
            <p:spPr>
              <a:xfrm>
                <a:off x="2819727" y="3657923"/>
                <a:ext cx="1295132" cy="1371284"/>
              </a:xfrm>
              <a:prstGeom prst="arc">
                <a:avLst>
                  <a:gd name="adj1" fmla="val 10883993"/>
                  <a:gd name="adj2" fmla="val 21453647"/>
                </a:avLst>
              </a:prstGeom>
              <a:noFill/>
              <a:ln w="15875" cap="flat" cmpd="sng">
                <a:solidFill>
                  <a:srgbClr val="4A7DB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Times New Roman"/>
                  <a:buNone/>
                </a:pPr>
                <a:endParaRPr sz="20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2"/>
              <p:cNvSpPr/>
              <p:nvPr/>
            </p:nvSpPr>
            <p:spPr>
              <a:xfrm>
                <a:off x="3581691" y="4329780"/>
                <a:ext cx="1576017" cy="44927"/>
              </a:xfrm>
              <a:custGeom>
                <a:avLst/>
                <a:gdLst/>
                <a:ahLst/>
                <a:cxnLst/>
                <a:rect l="l" t="t" r="r" b="b"/>
                <a:pathLst>
                  <a:path w="3931920" h="120000" extrusionOk="0">
                    <a:moveTo>
                      <a:pt x="0" y="0"/>
                    </a:moveTo>
                    <a:lnTo>
                      <a:pt x="3931920" y="0"/>
                    </a:lnTo>
                    <a:lnTo>
                      <a:pt x="3931920" y="0"/>
                    </a:lnTo>
                  </a:path>
                </a:pathLst>
              </a:custGeom>
              <a:noFill/>
              <a:ln w="19050" cap="flat" cmpd="sng">
                <a:solidFill>
                  <a:srgbClr val="4A7DB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Times New Roman"/>
                  <a:buNone/>
                </a:pPr>
                <a:endParaRPr sz="20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2"/>
              <p:cNvSpPr/>
              <p:nvPr/>
            </p:nvSpPr>
            <p:spPr>
              <a:xfrm>
                <a:off x="3350854" y="4203171"/>
                <a:ext cx="227771" cy="256285"/>
              </a:xfrm>
              <a:prstGeom prst="arc">
                <a:avLst>
                  <a:gd name="adj1" fmla="val 10883993"/>
                  <a:gd name="adj2" fmla="val 21453647"/>
                </a:avLst>
              </a:prstGeom>
              <a:noFill/>
              <a:ln w="15875" cap="flat" cmpd="sng">
                <a:solidFill>
                  <a:srgbClr val="4A7DB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000"/>
                  <a:buFont typeface="Times New Roman"/>
                  <a:buNone/>
                </a:pPr>
                <a:endParaRPr sz="20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2"/>
              <p:cNvSpPr txBox="1"/>
              <p:nvPr/>
            </p:nvSpPr>
            <p:spPr>
              <a:xfrm>
                <a:off x="3388150" y="3522042"/>
                <a:ext cx="304799" cy="1385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Arial"/>
                  <a:buNone/>
                </a:pPr>
                <a:r>
                  <a:rPr lang="en-US" sz="800" b="1" i="0" u="none" strike="noStrike" cap="none">
                    <a:solidFill>
                      <a:srgbClr val="000000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90</a:t>
                </a: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12"/>
              <p:cNvSpPr txBox="1"/>
              <p:nvPr/>
            </p:nvSpPr>
            <p:spPr>
              <a:xfrm>
                <a:off x="3385265" y="3643180"/>
                <a:ext cx="304799" cy="1385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Arial"/>
                  <a:buNone/>
                </a:pPr>
                <a:r>
                  <a:rPr lang="en-US" sz="800" b="1" i="0" u="none" strike="noStrike" cap="none">
                    <a:solidFill>
                      <a:srgbClr val="000000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270</a:t>
                </a:r>
                <a:endParaRPr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59" name="Google Shape;559;p12"/>
              <p:cNvCxnSpPr/>
              <p:nvPr/>
            </p:nvCxnSpPr>
            <p:spPr>
              <a:xfrm>
                <a:off x="3464229" y="3638523"/>
                <a:ext cx="0" cy="45948"/>
              </a:xfrm>
              <a:prstGeom prst="straightConnector1">
                <a:avLst/>
              </a:prstGeom>
              <a:noFill/>
              <a:ln w="9525" cap="flat" cmpd="sng">
                <a:solidFill>
                  <a:srgbClr val="4A7DBA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60" name="Google Shape;560;p12"/>
              <p:cNvCxnSpPr/>
              <p:nvPr/>
            </p:nvCxnSpPr>
            <p:spPr>
              <a:xfrm rot="-582704" flipH="1">
                <a:off x="3283296" y="3659316"/>
                <a:ext cx="1159" cy="44285"/>
              </a:xfrm>
              <a:prstGeom prst="straightConnector1">
                <a:avLst/>
              </a:prstGeom>
              <a:noFill/>
              <a:ln w="9525" cap="flat" cmpd="sng">
                <a:solidFill>
                  <a:srgbClr val="4A7DBA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61" name="Google Shape;561;p12"/>
              <p:cNvSpPr txBox="1"/>
              <p:nvPr/>
            </p:nvSpPr>
            <p:spPr>
              <a:xfrm>
                <a:off x="2609849" y="4212340"/>
                <a:ext cx="304799" cy="1584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Arial"/>
                  <a:buNone/>
                </a:pPr>
                <a:r>
                  <a:rPr lang="en-US" sz="1000" b="1" i="0" u="none" strike="noStrike" cap="none">
                    <a:solidFill>
                      <a:srgbClr val="000000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180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12"/>
              <p:cNvSpPr txBox="1"/>
              <p:nvPr/>
            </p:nvSpPr>
            <p:spPr>
              <a:xfrm>
                <a:off x="2788006" y="4212338"/>
                <a:ext cx="304799" cy="1584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Arial"/>
                  <a:buNone/>
                </a:pPr>
                <a:r>
                  <a:rPr lang="en-US" sz="1000" b="1" i="0" u="none" strike="noStrike" cap="none">
                    <a:solidFill>
                      <a:srgbClr val="000000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360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12"/>
              <p:cNvSpPr txBox="1"/>
              <p:nvPr/>
            </p:nvSpPr>
            <p:spPr>
              <a:xfrm>
                <a:off x="4085317" y="4205201"/>
                <a:ext cx="228599" cy="15841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Arial"/>
                  <a:buNone/>
                </a:pPr>
                <a:r>
                  <a:rPr lang="en-US" sz="1000" b="1" i="0" u="none" strike="noStrike" cap="none">
                    <a:solidFill>
                      <a:srgbClr val="000000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0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12"/>
              <p:cNvSpPr txBox="1"/>
              <p:nvPr/>
            </p:nvSpPr>
            <p:spPr>
              <a:xfrm>
                <a:off x="3893323" y="4207587"/>
                <a:ext cx="304799" cy="1584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Arial"/>
                  <a:buNone/>
                </a:pPr>
                <a:r>
                  <a:rPr lang="en-US" sz="1000" b="1" i="0" u="none" strike="noStrike" cap="none">
                    <a:solidFill>
                      <a:srgbClr val="000000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180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65" name="Google Shape;565;p12"/>
              <p:cNvGrpSpPr/>
              <p:nvPr/>
            </p:nvGrpSpPr>
            <p:grpSpPr>
              <a:xfrm>
                <a:off x="3440746" y="4301186"/>
                <a:ext cx="55156" cy="54116"/>
                <a:chOff x="2590579" y="3277105"/>
                <a:chExt cx="76605" cy="75161"/>
              </a:xfrm>
            </p:grpSpPr>
            <p:sp>
              <p:nvSpPr>
                <p:cNvPr id="566" name="Google Shape;566;p12"/>
                <p:cNvSpPr/>
                <p:nvPr/>
              </p:nvSpPr>
              <p:spPr>
                <a:xfrm>
                  <a:off x="2590579" y="3277105"/>
                  <a:ext cx="76605" cy="75161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395E89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2800"/>
                    <a:buFont typeface="Arial"/>
                    <a:buNone/>
                  </a:pPr>
                  <a:endParaRPr sz="2800" b="1" i="0" u="none" strike="noStrike" cap="non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567" name="Google Shape;567;p12"/>
                <p:cNvCxnSpPr/>
                <p:nvPr/>
              </p:nvCxnSpPr>
              <p:spPr>
                <a:xfrm>
                  <a:off x="2590579" y="3315394"/>
                  <a:ext cx="76605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4A7DBA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568" name="Google Shape;568;p12"/>
                <p:cNvCxnSpPr/>
                <p:nvPr/>
              </p:nvCxnSpPr>
              <p:spPr>
                <a:xfrm>
                  <a:off x="2628881" y="3277105"/>
                  <a:ext cx="0" cy="75161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4A7DBA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</p:grpSp>
        </p:grpSp>
        <p:cxnSp>
          <p:nvCxnSpPr>
            <p:cNvPr id="569" name="Google Shape;569;p12"/>
            <p:cNvCxnSpPr/>
            <p:nvPr/>
          </p:nvCxnSpPr>
          <p:spPr>
            <a:xfrm>
              <a:off x="4076506" y="4700300"/>
              <a:ext cx="0" cy="67304"/>
            </a:xfrm>
            <a:prstGeom prst="straightConnector1">
              <a:avLst/>
            </a:prstGeom>
            <a:noFill/>
            <a:ln w="9525" cap="flat" cmpd="sng">
              <a:solidFill>
                <a:srgbClr val="4A7DBA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70" name="Google Shape;570;p12"/>
            <p:cNvSpPr txBox="1"/>
            <p:nvPr/>
          </p:nvSpPr>
          <p:spPr>
            <a:xfrm>
              <a:off x="3909608" y="4550430"/>
              <a:ext cx="473732" cy="2154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800" b="1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100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2"/>
            <p:cNvSpPr txBox="1"/>
            <p:nvPr/>
          </p:nvSpPr>
          <p:spPr>
            <a:xfrm rot="-230819">
              <a:off x="3741028" y="4721478"/>
              <a:ext cx="473732" cy="2154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800" b="1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290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2"/>
            <p:cNvSpPr txBox="1"/>
            <p:nvPr/>
          </p:nvSpPr>
          <p:spPr>
            <a:xfrm>
              <a:off x="3718147" y="4557458"/>
              <a:ext cx="473732" cy="2154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800" b="1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110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2"/>
            <p:cNvSpPr txBox="1"/>
            <p:nvPr/>
          </p:nvSpPr>
          <p:spPr>
            <a:xfrm rot="-230819">
              <a:off x="3913086" y="4706866"/>
              <a:ext cx="473732" cy="2154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lang="en-US" sz="800" b="1" i="0" u="none" strike="noStrike" cap="non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280</a:t>
              </a:r>
              <a:endPara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6" name="Google Shape;786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25" y="1568436"/>
            <a:ext cx="8707593" cy="5211100"/>
          </a:xfrm>
          <a:prstGeom prst="rect">
            <a:avLst/>
          </a:prstGeom>
          <a:noFill/>
          <a:ln>
            <a:noFill/>
          </a:ln>
        </p:spPr>
      </p:pic>
      <p:sp>
        <p:nvSpPr>
          <p:cNvPr id="787" name="Google Shape;787;p71"/>
          <p:cNvSpPr txBox="1"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Practice on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Chartlet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b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Plot 3</a:t>
            </a:r>
            <a:r>
              <a:rPr lang="en-US" sz="3200" b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rd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Fix and DR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88" name="Google Shape;788;p71"/>
          <p:cNvSpPr txBox="1"/>
          <p:nvPr/>
        </p:nvSpPr>
        <p:spPr>
          <a:xfrm>
            <a:off x="290513" y="2833688"/>
            <a:ext cx="2376487" cy="638175"/>
          </a:xfrm>
          <a:prstGeom prst="rect">
            <a:avLst/>
          </a:prstGeom>
          <a:solidFill>
            <a:srgbClr val="93B3D7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Ordered Course: 155T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Ordered Speed: 4kts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71"/>
          <p:cNvSpPr/>
          <p:nvPr/>
        </p:nvSpPr>
        <p:spPr>
          <a:xfrm>
            <a:off x="4652963" y="2070100"/>
            <a:ext cx="304800" cy="228600"/>
          </a:xfrm>
          <a:prstGeom prst="triangle">
            <a:avLst>
              <a:gd name="adj" fmla="val 50000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0" name="Google Shape;790;p71"/>
          <p:cNvSpPr/>
          <p:nvPr/>
        </p:nvSpPr>
        <p:spPr>
          <a:xfrm>
            <a:off x="4786313" y="2184400"/>
            <a:ext cx="76200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1" name="Google Shape;791;p71"/>
          <p:cNvSpPr txBox="1"/>
          <p:nvPr/>
        </p:nvSpPr>
        <p:spPr>
          <a:xfrm>
            <a:off x="4481513" y="1752600"/>
            <a:ext cx="838200" cy="33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0906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92" name="Google Shape;792;p71"/>
          <p:cNvCxnSpPr/>
          <p:nvPr/>
        </p:nvCxnSpPr>
        <p:spPr>
          <a:xfrm>
            <a:off x="4795838" y="2230438"/>
            <a:ext cx="2171700" cy="467677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3" name="Google Shape;793;p71"/>
          <p:cNvSpPr/>
          <p:nvPr/>
        </p:nvSpPr>
        <p:spPr>
          <a:xfrm rot="3591994">
            <a:off x="5221288" y="3219450"/>
            <a:ext cx="196850" cy="320675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4" name="Google Shape;794;p71"/>
          <p:cNvSpPr/>
          <p:nvPr/>
        </p:nvSpPr>
        <p:spPr>
          <a:xfrm rot="3591994">
            <a:off x="5642769" y="4128294"/>
            <a:ext cx="196850" cy="322262"/>
          </a:xfrm>
          <a:prstGeom prst="arc">
            <a:avLst>
              <a:gd name="adj1" fmla="val 11160540"/>
              <a:gd name="adj2" fmla="val 2143442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5" name="Google Shape;795;p71"/>
          <p:cNvSpPr txBox="1"/>
          <p:nvPr/>
        </p:nvSpPr>
        <p:spPr>
          <a:xfrm rot="3989155">
            <a:off x="4810126" y="3292475"/>
            <a:ext cx="838200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0909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71"/>
          <p:cNvSpPr txBox="1"/>
          <p:nvPr/>
        </p:nvSpPr>
        <p:spPr>
          <a:xfrm rot="3989155">
            <a:off x="5218907" y="4217193"/>
            <a:ext cx="838200" cy="27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0912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71"/>
          <p:cNvSpPr txBox="1"/>
          <p:nvPr/>
        </p:nvSpPr>
        <p:spPr>
          <a:xfrm rot="3852145">
            <a:off x="4411663" y="2333625"/>
            <a:ext cx="1079500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C-155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S- 4 </a:t>
            </a:r>
            <a:endParaRPr sz="1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71"/>
          <p:cNvSpPr/>
          <p:nvPr/>
        </p:nvSpPr>
        <p:spPr>
          <a:xfrm>
            <a:off x="5757863" y="4238625"/>
            <a:ext cx="46037" cy="46038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9" name="Google Shape;799;p71"/>
          <p:cNvSpPr/>
          <p:nvPr/>
        </p:nvSpPr>
        <p:spPr>
          <a:xfrm>
            <a:off x="5332413" y="3344863"/>
            <a:ext cx="46037" cy="46037"/>
          </a:xfrm>
          <a:prstGeom prst="ellipse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2_Default Design">
  <a:themeElements>
    <a:clrScheme name="">
      <a:dk1>
        <a:srgbClr val="0033CC"/>
      </a:dk1>
      <a:lt1>
        <a:srgbClr val="FFFFFF"/>
      </a:lt1>
      <a:dk2>
        <a:srgbClr val="0033CC"/>
      </a:dk2>
      <a:lt2>
        <a:srgbClr val="000000"/>
      </a:lt2>
      <a:accent1>
        <a:srgbClr val="0033CC"/>
      </a:accent1>
      <a:accent2>
        <a:srgbClr val="0033CC"/>
      </a:accent2>
      <a:accent3>
        <a:srgbClr val="FFFFFF"/>
      </a:accent3>
      <a:accent4>
        <a:srgbClr val="002AAE"/>
      </a:accent4>
      <a:accent5>
        <a:srgbClr val="AAADE2"/>
      </a:accent5>
      <a:accent6>
        <a:srgbClr val="002DB9"/>
      </a:accent6>
      <a:hlink>
        <a:srgbClr val="FF0000"/>
      </a:hlink>
      <a:folHlink>
        <a:srgbClr val="0033CC"/>
      </a:folHlink>
    </a:clrScheme>
    <a:fontScheme name="2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2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8">
        <a:dk1>
          <a:srgbClr val="000000"/>
        </a:dk1>
        <a:lt1>
          <a:srgbClr val="FFFFFF"/>
        </a:lt1>
        <a:dk2>
          <a:srgbClr val="404040"/>
        </a:dk2>
        <a:lt2>
          <a:srgbClr val="000000"/>
        </a:lt2>
        <a:accent1>
          <a:srgbClr val="2F2F2F"/>
        </a:accent1>
        <a:accent2>
          <a:srgbClr val="5F5F5F"/>
        </a:accent2>
        <a:accent3>
          <a:srgbClr val="AFAFAF"/>
        </a:accent3>
        <a:accent4>
          <a:srgbClr val="DADADA"/>
        </a:accent4>
        <a:accent5>
          <a:srgbClr val="ADADAD"/>
        </a:accent5>
        <a:accent6>
          <a:srgbClr val="555555"/>
        </a:accent6>
        <a:hlink>
          <a:srgbClr val="727272"/>
        </a:hlink>
        <a:folHlink>
          <a:srgbClr val="8F8F8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63683</TotalTime>
  <Words>657</Words>
  <Application>Microsoft Office PowerPoint</Application>
  <PresentationFormat>On-screen Show (4:3)</PresentationFormat>
  <Paragraphs>283</Paragraphs>
  <Slides>16</Slides>
  <Notes>16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ＭＳ Ｐゴシック</vt:lpstr>
      <vt:lpstr>Arial</vt:lpstr>
      <vt:lpstr>Arial Narrow</vt:lpstr>
      <vt:lpstr>Calibri</vt:lpstr>
      <vt:lpstr>Times New Roman</vt:lpstr>
      <vt:lpstr>2_Default Design</vt:lpstr>
      <vt:lpstr>Office Theme</vt:lpstr>
      <vt:lpstr>Photo Editor Photo</vt:lpstr>
      <vt:lpstr>Practice on Chartlet Plot the First Fix</vt:lpstr>
      <vt:lpstr>Practice on Chartlet Plot the Second Fix and DR</vt:lpstr>
      <vt:lpstr>Practice on Chartlet  Plot 3rd Fix and DR</vt:lpstr>
      <vt:lpstr>Practice on Chartlet  Plot 4th Fix</vt:lpstr>
      <vt:lpstr>Practice on Chartlet Plot DR for the First Fix</vt:lpstr>
      <vt:lpstr>Practice on Chartlet Plot the Second Fix and DR</vt:lpstr>
      <vt:lpstr>Practice on Chartlet Calculate Set and Drift  for 0903 fix</vt:lpstr>
      <vt:lpstr>Practice on Chartlet Calculate Set and Drift  for 0903 fix</vt:lpstr>
      <vt:lpstr>Practice on Chartlet  Plot 3rd Fix and DR</vt:lpstr>
      <vt:lpstr>Practice on Chartlet  Plot 4th Fix</vt:lpstr>
      <vt:lpstr>Practice on Chartlet  Calculate Set and Drift</vt:lpstr>
      <vt:lpstr>Practice on Chartlet  Estimate your Position at 0912</vt:lpstr>
      <vt:lpstr>Compensating Course</vt:lpstr>
      <vt:lpstr>Correcting Course</vt:lpstr>
      <vt:lpstr>Correcting Course</vt:lpstr>
      <vt:lpstr>PowerPoint Presentation</vt:lpstr>
    </vt:vector>
  </TitlesOfParts>
  <Company>USNA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Commissioning / Graduation</dc:title>
  <dc:creator>Maintenance</dc:creator>
  <cp:lastModifiedBy>Wilhelm, Robert G LT USN USNA Annapolis</cp:lastModifiedBy>
  <cp:revision>2284</cp:revision>
  <cp:lastPrinted>2021-08-23T23:35:31Z</cp:lastPrinted>
  <dcterms:created xsi:type="dcterms:W3CDTF">2008-08-04T12:05:44Z</dcterms:created>
  <dcterms:modified xsi:type="dcterms:W3CDTF">2023-06-01T16:21:02Z</dcterms:modified>
</cp:coreProperties>
</file>

<file path=docProps/thumbnail.jpeg>
</file>